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29"/>
  </p:notesMasterIdLst>
  <p:sldIdLst>
    <p:sldId id="270" r:id="rId3"/>
    <p:sldId id="304" r:id="rId4"/>
    <p:sldId id="279" r:id="rId5"/>
    <p:sldId id="306" r:id="rId6"/>
    <p:sldId id="314" r:id="rId7"/>
    <p:sldId id="303" r:id="rId8"/>
    <p:sldId id="307" r:id="rId9"/>
    <p:sldId id="308" r:id="rId10"/>
    <p:sldId id="302" r:id="rId11"/>
    <p:sldId id="309" r:id="rId12"/>
    <p:sldId id="296" r:id="rId13"/>
    <p:sldId id="300" r:id="rId14"/>
    <p:sldId id="298" r:id="rId15"/>
    <p:sldId id="301" r:id="rId16"/>
    <p:sldId id="315" r:id="rId17"/>
    <p:sldId id="267" r:id="rId18"/>
    <p:sldId id="272" r:id="rId19"/>
    <p:sldId id="310" r:id="rId20"/>
    <p:sldId id="311" r:id="rId21"/>
    <p:sldId id="273" r:id="rId22"/>
    <p:sldId id="268" r:id="rId23"/>
    <p:sldId id="276" r:id="rId24"/>
    <p:sldId id="312" r:id="rId25"/>
    <p:sldId id="313" r:id="rId26"/>
    <p:sldId id="274" r:id="rId27"/>
    <p:sldId id="266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FE9ABB6-8B39-415D-9973-C423164AB8F2}">
          <p14:sldIdLst>
            <p14:sldId id="270"/>
            <p14:sldId id="304"/>
          </p14:sldIdLst>
        </p14:section>
        <p14:section name="Summary Section" id="{FD6CCD67-9568-4B74-9BC1-19505060DDC4}">
          <p14:sldIdLst>
            <p14:sldId id="279"/>
          </p14:sldIdLst>
        </p14:section>
        <p14:section name="Section 1" id="{FD72342C-60C3-4AA0-ADCA-7BEF8CD8B7F3}">
          <p14:sldIdLst>
            <p14:sldId id="306"/>
          </p14:sldIdLst>
        </p14:section>
        <p14:section name="Summary Section" id="{CC108B4C-AAAA-43D7-878F-6CCF65297F44}">
          <p14:sldIdLst>
            <p14:sldId id="314"/>
          </p14:sldIdLst>
        </p14:section>
        <p14:section name="Section 1" id="{2440D7E3-ABFF-496B-B08D-5BA5C2C796B6}">
          <p14:sldIdLst>
            <p14:sldId id="303"/>
          </p14:sldIdLst>
        </p14:section>
        <p14:section name="Section 2" id="{25A9EB2D-85B1-4179-B023-B64EC337B8D8}">
          <p14:sldIdLst>
            <p14:sldId id="307"/>
          </p14:sldIdLst>
        </p14:section>
        <p14:section name="Section 3" id="{3455A40F-8B9A-473F-B2D3-C4365B74316C}">
          <p14:sldIdLst>
            <p14:sldId id="308"/>
            <p14:sldId id="302"/>
            <p14:sldId id="309"/>
            <p14:sldId id="296"/>
            <p14:sldId id="300"/>
            <p14:sldId id="298"/>
            <p14:sldId id="301"/>
            <p14:sldId id="315"/>
          </p14:sldIdLst>
        </p14:section>
        <p14:section name="Section 2" id="{B1950A56-EF43-43B5-9016-0D16A98735BB}">
          <p14:sldIdLst>
            <p14:sldId id="267"/>
            <p14:sldId id="272"/>
            <p14:sldId id="310"/>
            <p14:sldId id="311"/>
            <p14:sldId id="273"/>
          </p14:sldIdLst>
        </p14:section>
        <p14:section name="Section 3" id="{1B92A8AB-D1E2-428A-B6CC-A2EC526324C7}">
          <p14:sldIdLst>
            <p14:sldId id="268"/>
            <p14:sldId id="276"/>
            <p14:sldId id="312"/>
            <p14:sldId id="313"/>
            <p14:sldId id="274"/>
            <p14:sldId id="26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eyu Liu" initials="zL" lastIdx="3" clrIdx="0">
    <p:extLst>
      <p:ext uri="{19B8F6BF-5375-455C-9EA6-DF929625EA0E}">
        <p15:presenceInfo xmlns:p15="http://schemas.microsoft.com/office/powerpoint/2012/main" userId="e1719c753858930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F4E79"/>
    <a:srgbClr val="203864"/>
    <a:srgbClr val="C1938A"/>
    <a:srgbClr val="BC908B"/>
    <a:srgbClr val="FFFFFF"/>
    <a:srgbClr val="4B7B8F"/>
    <a:srgbClr val="E6E6E6"/>
    <a:srgbClr val="FBF9E1"/>
    <a:srgbClr val="7F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043BAD4-CCD4-4808-AE03-FEAF246DA347}" v="526" dt="2019-12-17T19:49:36.240"/>
    <p1510:client id="{92333279-BAF0-4BE5-976D-21E4D23ECB5B}" v="83" dt="2019-12-17T22:12:23.94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812" autoAdjust="0"/>
  </p:normalViewPr>
  <p:slideViewPr>
    <p:cSldViewPr snapToGrid="0" showGuides="1">
      <p:cViewPr varScale="1">
        <p:scale>
          <a:sx n="81" d="100"/>
          <a:sy n="81" d="100"/>
        </p:scale>
        <p:origin x="115" y="72"/>
      </p:cViewPr>
      <p:guideLst>
        <p:guide orient="horz" pos="218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microsoft.com/office/2015/10/relationships/revisionInfo" Target="revisionInfo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commentAuthors" Target="commentAuthors.xml"/><Relationship Id="rId35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zeyu Liu" userId="e1719c7538589308" providerId="LiveId" clId="{7C4BE5F7-C7A9-48B3-B585-7611670D3F0A}"/>
    <pc:docChg chg="addSld modSld">
      <pc:chgData name="zeyu Liu" userId="e1719c7538589308" providerId="LiveId" clId="{7C4BE5F7-C7A9-48B3-B585-7611670D3F0A}" dt="2019-11-30T23:06:07.292" v="6"/>
      <pc:docMkLst>
        <pc:docMk/>
      </pc:docMkLst>
      <pc:sldChg chg="add">
        <pc:chgData name="zeyu Liu" userId="e1719c7538589308" providerId="LiveId" clId="{7C4BE5F7-C7A9-48B3-B585-7611670D3F0A}" dt="2019-11-30T20:33:39.114" v="0"/>
        <pc:sldMkLst>
          <pc:docMk/>
          <pc:sldMk cId="1915900246" sldId="256"/>
        </pc:sldMkLst>
      </pc:sldChg>
      <pc:sldChg chg="add">
        <pc:chgData name="zeyu Liu" userId="e1719c7538589308" providerId="LiveId" clId="{7C4BE5F7-C7A9-48B3-B585-7611670D3F0A}" dt="2019-11-30T23:05:58.134" v="1"/>
        <pc:sldMkLst>
          <pc:docMk/>
          <pc:sldMk cId="1515417853" sldId="257"/>
        </pc:sldMkLst>
      </pc:sldChg>
      <pc:sldChg chg="add">
        <pc:chgData name="zeyu Liu" userId="e1719c7538589308" providerId="LiveId" clId="{7C4BE5F7-C7A9-48B3-B585-7611670D3F0A}" dt="2019-11-30T23:05:59.749" v="2"/>
        <pc:sldMkLst>
          <pc:docMk/>
          <pc:sldMk cId="47373298" sldId="258"/>
        </pc:sldMkLst>
      </pc:sldChg>
      <pc:sldChg chg="add">
        <pc:chgData name="zeyu Liu" userId="e1719c7538589308" providerId="LiveId" clId="{7C4BE5F7-C7A9-48B3-B585-7611670D3F0A}" dt="2019-11-30T23:06:00.757" v="3"/>
        <pc:sldMkLst>
          <pc:docMk/>
          <pc:sldMk cId="3396511029" sldId="259"/>
        </pc:sldMkLst>
      </pc:sldChg>
      <pc:sldChg chg="add">
        <pc:chgData name="zeyu Liu" userId="e1719c7538589308" providerId="LiveId" clId="{7C4BE5F7-C7A9-48B3-B585-7611670D3F0A}" dt="2019-11-30T23:06:02.348" v="4"/>
        <pc:sldMkLst>
          <pc:docMk/>
          <pc:sldMk cId="3310665801" sldId="260"/>
        </pc:sldMkLst>
      </pc:sldChg>
      <pc:sldChg chg="add">
        <pc:chgData name="zeyu Liu" userId="e1719c7538589308" providerId="LiveId" clId="{7C4BE5F7-C7A9-48B3-B585-7611670D3F0A}" dt="2019-11-30T23:06:04.429" v="5"/>
        <pc:sldMkLst>
          <pc:docMk/>
          <pc:sldMk cId="790283184" sldId="261"/>
        </pc:sldMkLst>
      </pc:sldChg>
      <pc:sldChg chg="add">
        <pc:chgData name="zeyu Liu" userId="e1719c7538589308" providerId="LiveId" clId="{7C4BE5F7-C7A9-48B3-B585-7611670D3F0A}" dt="2019-11-30T23:06:07.292" v="6"/>
        <pc:sldMkLst>
          <pc:docMk/>
          <pc:sldMk cId="574520809" sldId="262"/>
        </pc:sldMkLst>
      </pc:sldChg>
    </pc:docChg>
  </pc:docChgLst>
  <pc:docChgLst>
    <pc:chgData name="zeyu Liu" userId="e1719c7538589308" providerId="LiveId" clId="{92333279-BAF0-4BE5-976D-21E4D23ECB5B}"/>
    <pc:docChg chg="undo addSld delSld modSld modSection">
      <pc:chgData name="zeyu Liu" userId="e1719c7538589308" providerId="LiveId" clId="{92333279-BAF0-4BE5-976D-21E4D23ECB5B}" dt="2019-12-17T22:15:14.193" v="171" actId="47"/>
      <pc:docMkLst>
        <pc:docMk/>
      </pc:docMkLst>
      <pc:sldChg chg="add del">
        <pc:chgData name="zeyu Liu" userId="e1719c7538589308" providerId="LiveId" clId="{92333279-BAF0-4BE5-976D-21E4D23ECB5B}" dt="2019-12-17T22:15:12.204" v="170" actId="47"/>
        <pc:sldMkLst>
          <pc:docMk/>
          <pc:sldMk cId="3448699958" sldId="279"/>
        </pc:sldMkLst>
      </pc:sldChg>
      <pc:sldChg chg="add del">
        <pc:chgData name="zeyu Liu" userId="e1719c7538589308" providerId="LiveId" clId="{92333279-BAF0-4BE5-976D-21E4D23ECB5B}" dt="2019-12-17T22:15:14.193" v="171" actId="47"/>
        <pc:sldMkLst>
          <pc:docMk/>
          <pc:sldMk cId="1940825931" sldId="304"/>
        </pc:sldMkLst>
      </pc:sldChg>
      <pc:sldChg chg="add del">
        <pc:chgData name="zeyu Liu" userId="e1719c7538589308" providerId="LiveId" clId="{92333279-BAF0-4BE5-976D-21E4D23ECB5B}" dt="2019-12-17T22:15:11.480" v="169" actId="47"/>
        <pc:sldMkLst>
          <pc:docMk/>
          <pc:sldMk cId="2634930789" sldId="306"/>
        </pc:sldMkLst>
      </pc:sldChg>
      <pc:sldChg chg="add del">
        <pc:chgData name="zeyu Liu" userId="e1719c7538589308" providerId="LiveId" clId="{92333279-BAF0-4BE5-976D-21E4D23ECB5B}" dt="2019-12-17T22:14:59.963" v="84" actId="47"/>
        <pc:sldMkLst>
          <pc:docMk/>
          <pc:sldMk cId="105896557" sldId="316"/>
        </pc:sldMkLst>
      </pc:sldChg>
      <pc:sldChg chg="add del">
        <pc:chgData name="zeyu Liu" userId="e1719c7538589308" providerId="LiveId" clId="{92333279-BAF0-4BE5-976D-21E4D23ECB5B}" dt="2019-12-17T22:15:00.143" v="85" actId="47"/>
        <pc:sldMkLst>
          <pc:docMk/>
          <pc:sldMk cId="1908278807" sldId="317"/>
        </pc:sldMkLst>
      </pc:sldChg>
      <pc:sldChg chg="add del">
        <pc:chgData name="zeyu Liu" userId="e1719c7538589308" providerId="LiveId" clId="{92333279-BAF0-4BE5-976D-21E4D23ECB5B}" dt="2019-12-17T22:15:00.295" v="86" actId="47"/>
        <pc:sldMkLst>
          <pc:docMk/>
          <pc:sldMk cId="2616610812" sldId="318"/>
        </pc:sldMkLst>
      </pc:sldChg>
      <pc:sldChg chg="add del">
        <pc:chgData name="zeyu Liu" userId="e1719c7538589308" providerId="LiveId" clId="{92333279-BAF0-4BE5-976D-21E4D23ECB5B}" dt="2019-12-17T22:15:00.431" v="87" actId="47"/>
        <pc:sldMkLst>
          <pc:docMk/>
          <pc:sldMk cId="467375007" sldId="319"/>
        </pc:sldMkLst>
      </pc:sldChg>
      <pc:sldChg chg="add del">
        <pc:chgData name="zeyu Liu" userId="e1719c7538589308" providerId="LiveId" clId="{92333279-BAF0-4BE5-976D-21E4D23ECB5B}" dt="2019-12-17T22:15:00.603" v="88" actId="47"/>
        <pc:sldMkLst>
          <pc:docMk/>
          <pc:sldMk cId="1548877648" sldId="320"/>
        </pc:sldMkLst>
      </pc:sldChg>
      <pc:sldChg chg="add del">
        <pc:chgData name="zeyu Liu" userId="e1719c7538589308" providerId="LiveId" clId="{92333279-BAF0-4BE5-976D-21E4D23ECB5B}" dt="2019-12-17T22:15:00.747" v="89" actId="47"/>
        <pc:sldMkLst>
          <pc:docMk/>
          <pc:sldMk cId="1587720412" sldId="321"/>
        </pc:sldMkLst>
      </pc:sldChg>
      <pc:sldChg chg="add del">
        <pc:chgData name="zeyu Liu" userId="e1719c7538589308" providerId="LiveId" clId="{92333279-BAF0-4BE5-976D-21E4D23ECB5B}" dt="2019-12-17T22:15:00.883" v="90" actId="47"/>
        <pc:sldMkLst>
          <pc:docMk/>
          <pc:sldMk cId="2307421664" sldId="322"/>
        </pc:sldMkLst>
      </pc:sldChg>
      <pc:sldChg chg="add del">
        <pc:chgData name="zeyu Liu" userId="e1719c7538589308" providerId="LiveId" clId="{92333279-BAF0-4BE5-976D-21E4D23ECB5B}" dt="2019-12-17T22:15:01.019" v="91" actId="47"/>
        <pc:sldMkLst>
          <pc:docMk/>
          <pc:sldMk cId="1430895203" sldId="323"/>
        </pc:sldMkLst>
      </pc:sldChg>
      <pc:sldChg chg="add del">
        <pc:chgData name="zeyu Liu" userId="e1719c7538589308" providerId="LiveId" clId="{92333279-BAF0-4BE5-976D-21E4D23ECB5B}" dt="2019-12-17T22:15:01.175" v="92" actId="47"/>
        <pc:sldMkLst>
          <pc:docMk/>
          <pc:sldMk cId="871803622" sldId="324"/>
        </pc:sldMkLst>
      </pc:sldChg>
      <pc:sldChg chg="add del">
        <pc:chgData name="zeyu Liu" userId="e1719c7538589308" providerId="LiveId" clId="{92333279-BAF0-4BE5-976D-21E4D23ECB5B}" dt="2019-12-17T22:15:01.291" v="93" actId="47"/>
        <pc:sldMkLst>
          <pc:docMk/>
          <pc:sldMk cId="3456212613" sldId="325"/>
        </pc:sldMkLst>
      </pc:sldChg>
      <pc:sldChg chg="add del">
        <pc:chgData name="zeyu Liu" userId="e1719c7538589308" providerId="LiveId" clId="{92333279-BAF0-4BE5-976D-21E4D23ECB5B}" dt="2019-12-17T22:15:01.435" v="94" actId="47"/>
        <pc:sldMkLst>
          <pc:docMk/>
          <pc:sldMk cId="600652475" sldId="326"/>
        </pc:sldMkLst>
      </pc:sldChg>
      <pc:sldChg chg="add del">
        <pc:chgData name="zeyu Liu" userId="e1719c7538589308" providerId="LiveId" clId="{92333279-BAF0-4BE5-976D-21E4D23ECB5B}" dt="2019-12-17T22:15:01.575" v="95" actId="47"/>
        <pc:sldMkLst>
          <pc:docMk/>
          <pc:sldMk cId="2234889884" sldId="327"/>
        </pc:sldMkLst>
      </pc:sldChg>
      <pc:sldChg chg="add del">
        <pc:chgData name="zeyu Liu" userId="e1719c7538589308" providerId="LiveId" clId="{92333279-BAF0-4BE5-976D-21E4D23ECB5B}" dt="2019-12-17T22:15:01.719" v="96" actId="47"/>
        <pc:sldMkLst>
          <pc:docMk/>
          <pc:sldMk cId="2706873689" sldId="328"/>
        </pc:sldMkLst>
      </pc:sldChg>
      <pc:sldChg chg="add del">
        <pc:chgData name="zeyu Liu" userId="e1719c7538589308" providerId="LiveId" clId="{92333279-BAF0-4BE5-976D-21E4D23ECB5B}" dt="2019-12-17T22:15:01.847" v="97" actId="47"/>
        <pc:sldMkLst>
          <pc:docMk/>
          <pc:sldMk cId="1365773825" sldId="329"/>
        </pc:sldMkLst>
      </pc:sldChg>
      <pc:sldChg chg="add del">
        <pc:chgData name="zeyu Liu" userId="e1719c7538589308" providerId="LiveId" clId="{92333279-BAF0-4BE5-976D-21E4D23ECB5B}" dt="2019-12-17T22:15:01.995" v="98" actId="47"/>
        <pc:sldMkLst>
          <pc:docMk/>
          <pc:sldMk cId="1008104170" sldId="330"/>
        </pc:sldMkLst>
      </pc:sldChg>
      <pc:sldChg chg="add del">
        <pc:chgData name="zeyu Liu" userId="e1719c7538589308" providerId="LiveId" clId="{92333279-BAF0-4BE5-976D-21E4D23ECB5B}" dt="2019-12-17T22:15:02.131" v="99" actId="47"/>
        <pc:sldMkLst>
          <pc:docMk/>
          <pc:sldMk cId="2074634445" sldId="331"/>
        </pc:sldMkLst>
      </pc:sldChg>
      <pc:sldChg chg="add del">
        <pc:chgData name="zeyu Liu" userId="e1719c7538589308" providerId="LiveId" clId="{92333279-BAF0-4BE5-976D-21E4D23ECB5B}" dt="2019-12-17T22:15:02.261" v="100" actId="47"/>
        <pc:sldMkLst>
          <pc:docMk/>
          <pc:sldMk cId="2722783512" sldId="332"/>
        </pc:sldMkLst>
      </pc:sldChg>
      <pc:sldChg chg="add del">
        <pc:chgData name="zeyu Liu" userId="e1719c7538589308" providerId="LiveId" clId="{92333279-BAF0-4BE5-976D-21E4D23ECB5B}" dt="2019-12-17T22:15:02.361" v="101" actId="47"/>
        <pc:sldMkLst>
          <pc:docMk/>
          <pc:sldMk cId="1493522396" sldId="333"/>
        </pc:sldMkLst>
      </pc:sldChg>
      <pc:sldChg chg="add del">
        <pc:chgData name="zeyu Liu" userId="e1719c7538589308" providerId="LiveId" clId="{92333279-BAF0-4BE5-976D-21E4D23ECB5B}" dt="2019-12-17T22:15:02.865" v="102" actId="47"/>
        <pc:sldMkLst>
          <pc:docMk/>
          <pc:sldMk cId="1442940793" sldId="334"/>
        </pc:sldMkLst>
      </pc:sldChg>
      <pc:sldChg chg="add del">
        <pc:chgData name="zeyu Liu" userId="e1719c7538589308" providerId="LiveId" clId="{92333279-BAF0-4BE5-976D-21E4D23ECB5B}" dt="2019-12-17T22:15:02.897" v="103" actId="47"/>
        <pc:sldMkLst>
          <pc:docMk/>
          <pc:sldMk cId="3702427995" sldId="335"/>
        </pc:sldMkLst>
      </pc:sldChg>
      <pc:sldChg chg="add del">
        <pc:chgData name="zeyu Liu" userId="e1719c7538589308" providerId="LiveId" clId="{92333279-BAF0-4BE5-976D-21E4D23ECB5B}" dt="2019-12-17T22:15:02.945" v="104" actId="47"/>
        <pc:sldMkLst>
          <pc:docMk/>
          <pc:sldMk cId="1069184198" sldId="336"/>
        </pc:sldMkLst>
      </pc:sldChg>
      <pc:sldChg chg="add del">
        <pc:chgData name="zeyu Liu" userId="e1719c7538589308" providerId="LiveId" clId="{92333279-BAF0-4BE5-976D-21E4D23ECB5B}" dt="2019-12-17T22:15:02.989" v="105" actId="47"/>
        <pc:sldMkLst>
          <pc:docMk/>
          <pc:sldMk cId="3694271724" sldId="337"/>
        </pc:sldMkLst>
      </pc:sldChg>
      <pc:sldChg chg="add del">
        <pc:chgData name="zeyu Liu" userId="e1719c7538589308" providerId="LiveId" clId="{92333279-BAF0-4BE5-976D-21E4D23ECB5B}" dt="2019-12-17T22:15:03.045" v="106" actId="47"/>
        <pc:sldMkLst>
          <pc:docMk/>
          <pc:sldMk cId="3191164876" sldId="338"/>
        </pc:sldMkLst>
      </pc:sldChg>
      <pc:sldChg chg="add del">
        <pc:chgData name="zeyu Liu" userId="e1719c7538589308" providerId="LiveId" clId="{92333279-BAF0-4BE5-976D-21E4D23ECB5B}" dt="2019-12-17T22:15:03.081" v="107" actId="47"/>
        <pc:sldMkLst>
          <pc:docMk/>
          <pc:sldMk cId="3512922120" sldId="339"/>
        </pc:sldMkLst>
      </pc:sldChg>
      <pc:sldChg chg="add del">
        <pc:chgData name="zeyu Liu" userId="e1719c7538589308" providerId="LiveId" clId="{92333279-BAF0-4BE5-976D-21E4D23ECB5B}" dt="2019-12-17T22:15:03.129" v="108" actId="47"/>
        <pc:sldMkLst>
          <pc:docMk/>
          <pc:sldMk cId="2931206802" sldId="340"/>
        </pc:sldMkLst>
      </pc:sldChg>
      <pc:sldChg chg="add del">
        <pc:chgData name="zeyu Liu" userId="e1719c7538589308" providerId="LiveId" clId="{92333279-BAF0-4BE5-976D-21E4D23ECB5B}" dt="2019-12-17T22:15:03.185" v="109" actId="47"/>
        <pc:sldMkLst>
          <pc:docMk/>
          <pc:sldMk cId="1889154718" sldId="341"/>
        </pc:sldMkLst>
      </pc:sldChg>
      <pc:sldChg chg="add del">
        <pc:chgData name="zeyu Liu" userId="e1719c7538589308" providerId="LiveId" clId="{92333279-BAF0-4BE5-976D-21E4D23ECB5B}" dt="2019-12-17T22:15:03.225" v="110" actId="47"/>
        <pc:sldMkLst>
          <pc:docMk/>
          <pc:sldMk cId="116352841" sldId="342"/>
        </pc:sldMkLst>
      </pc:sldChg>
      <pc:sldChg chg="add del">
        <pc:chgData name="zeyu Liu" userId="e1719c7538589308" providerId="LiveId" clId="{92333279-BAF0-4BE5-976D-21E4D23ECB5B}" dt="2019-12-17T22:15:03.281" v="111" actId="47"/>
        <pc:sldMkLst>
          <pc:docMk/>
          <pc:sldMk cId="1531394091" sldId="343"/>
        </pc:sldMkLst>
      </pc:sldChg>
      <pc:sldChg chg="add del">
        <pc:chgData name="zeyu Liu" userId="e1719c7538589308" providerId="LiveId" clId="{92333279-BAF0-4BE5-976D-21E4D23ECB5B}" dt="2019-12-17T22:15:03.313" v="112" actId="47"/>
        <pc:sldMkLst>
          <pc:docMk/>
          <pc:sldMk cId="1216024378" sldId="344"/>
        </pc:sldMkLst>
      </pc:sldChg>
      <pc:sldChg chg="add del">
        <pc:chgData name="zeyu Liu" userId="e1719c7538589308" providerId="LiveId" clId="{92333279-BAF0-4BE5-976D-21E4D23ECB5B}" dt="2019-12-17T22:15:03.381" v="113" actId="47"/>
        <pc:sldMkLst>
          <pc:docMk/>
          <pc:sldMk cId="1011982784" sldId="345"/>
        </pc:sldMkLst>
      </pc:sldChg>
      <pc:sldChg chg="add del">
        <pc:chgData name="zeyu Liu" userId="e1719c7538589308" providerId="LiveId" clId="{92333279-BAF0-4BE5-976D-21E4D23ECB5B}" dt="2019-12-17T22:15:03.429" v="114" actId="47"/>
        <pc:sldMkLst>
          <pc:docMk/>
          <pc:sldMk cId="3911666250" sldId="346"/>
        </pc:sldMkLst>
      </pc:sldChg>
      <pc:sldChg chg="add del">
        <pc:chgData name="zeyu Liu" userId="e1719c7538589308" providerId="LiveId" clId="{92333279-BAF0-4BE5-976D-21E4D23ECB5B}" dt="2019-12-17T22:15:03.509" v="115" actId="47"/>
        <pc:sldMkLst>
          <pc:docMk/>
          <pc:sldMk cId="2980223287" sldId="347"/>
        </pc:sldMkLst>
      </pc:sldChg>
      <pc:sldChg chg="add del">
        <pc:chgData name="zeyu Liu" userId="e1719c7538589308" providerId="LiveId" clId="{92333279-BAF0-4BE5-976D-21E4D23ECB5B}" dt="2019-12-17T22:15:03.561" v="116" actId="47"/>
        <pc:sldMkLst>
          <pc:docMk/>
          <pc:sldMk cId="1493830536" sldId="348"/>
        </pc:sldMkLst>
      </pc:sldChg>
      <pc:sldChg chg="add del">
        <pc:chgData name="zeyu Liu" userId="e1719c7538589308" providerId="LiveId" clId="{92333279-BAF0-4BE5-976D-21E4D23ECB5B}" dt="2019-12-17T22:15:03.733" v="117" actId="47"/>
        <pc:sldMkLst>
          <pc:docMk/>
          <pc:sldMk cId="2747373162" sldId="349"/>
        </pc:sldMkLst>
      </pc:sldChg>
      <pc:sldChg chg="add del">
        <pc:chgData name="zeyu Liu" userId="e1719c7538589308" providerId="LiveId" clId="{92333279-BAF0-4BE5-976D-21E4D23ECB5B}" dt="2019-12-17T22:15:03.905" v="118" actId="47"/>
        <pc:sldMkLst>
          <pc:docMk/>
          <pc:sldMk cId="3909223750" sldId="350"/>
        </pc:sldMkLst>
      </pc:sldChg>
      <pc:sldChg chg="add del">
        <pc:chgData name="zeyu Liu" userId="e1719c7538589308" providerId="LiveId" clId="{92333279-BAF0-4BE5-976D-21E4D23ECB5B}" dt="2019-12-17T22:15:04.053" v="119" actId="47"/>
        <pc:sldMkLst>
          <pc:docMk/>
          <pc:sldMk cId="3334927076" sldId="351"/>
        </pc:sldMkLst>
      </pc:sldChg>
      <pc:sldChg chg="add del">
        <pc:chgData name="zeyu Liu" userId="e1719c7538589308" providerId="LiveId" clId="{92333279-BAF0-4BE5-976D-21E4D23ECB5B}" dt="2019-12-17T22:15:04.177" v="120" actId="47"/>
        <pc:sldMkLst>
          <pc:docMk/>
          <pc:sldMk cId="2207686848" sldId="352"/>
        </pc:sldMkLst>
      </pc:sldChg>
      <pc:sldChg chg="add del">
        <pc:chgData name="zeyu Liu" userId="e1719c7538589308" providerId="LiveId" clId="{92333279-BAF0-4BE5-976D-21E4D23ECB5B}" dt="2019-12-17T22:15:04.341" v="121" actId="47"/>
        <pc:sldMkLst>
          <pc:docMk/>
          <pc:sldMk cId="611430022" sldId="353"/>
        </pc:sldMkLst>
      </pc:sldChg>
      <pc:sldChg chg="add del">
        <pc:chgData name="zeyu Liu" userId="e1719c7538589308" providerId="LiveId" clId="{92333279-BAF0-4BE5-976D-21E4D23ECB5B}" dt="2019-12-17T22:15:04.457" v="122" actId="47"/>
        <pc:sldMkLst>
          <pc:docMk/>
          <pc:sldMk cId="3300327065" sldId="354"/>
        </pc:sldMkLst>
      </pc:sldChg>
      <pc:sldChg chg="add del">
        <pc:chgData name="zeyu Liu" userId="e1719c7538589308" providerId="LiveId" clId="{92333279-BAF0-4BE5-976D-21E4D23ECB5B}" dt="2019-12-17T22:15:04.594" v="123" actId="47"/>
        <pc:sldMkLst>
          <pc:docMk/>
          <pc:sldMk cId="3158108771" sldId="355"/>
        </pc:sldMkLst>
      </pc:sldChg>
      <pc:sldChg chg="add del">
        <pc:chgData name="zeyu Liu" userId="e1719c7538589308" providerId="LiveId" clId="{92333279-BAF0-4BE5-976D-21E4D23ECB5B}" dt="2019-12-17T22:15:04.962" v="124" actId="47"/>
        <pc:sldMkLst>
          <pc:docMk/>
          <pc:sldMk cId="912799151" sldId="356"/>
        </pc:sldMkLst>
      </pc:sldChg>
      <pc:sldChg chg="add del">
        <pc:chgData name="zeyu Liu" userId="e1719c7538589308" providerId="LiveId" clId="{92333279-BAF0-4BE5-976D-21E4D23ECB5B}" dt="2019-12-17T22:15:05.210" v="125" actId="47"/>
        <pc:sldMkLst>
          <pc:docMk/>
          <pc:sldMk cId="1059919138" sldId="357"/>
        </pc:sldMkLst>
      </pc:sldChg>
      <pc:sldChg chg="add del">
        <pc:chgData name="zeyu Liu" userId="e1719c7538589308" providerId="LiveId" clId="{92333279-BAF0-4BE5-976D-21E4D23ECB5B}" dt="2019-12-17T22:15:05.254" v="126" actId="47"/>
        <pc:sldMkLst>
          <pc:docMk/>
          <pc:sldMk cId="117794512" sldId="358"/>
        </pc:sldMkLst>
      </pc:sldChg>
      <pc:sldChg chg="add del">
        <pc:chgData name="zeyu Liu" userId="e1719c7538589308" providerId="LiveId" clId="{92333279-BAF0-4BE5-976D-21E4D23ECB5B}" dt="2019-12-17T22:15:05.290" v="127" actId="47"/>
        <pc:sldMkLst>
          <pc:docMk/>
          <pc:sldMk cId="976570221" sldId="359"/>
        </pc:sldMkLst>
      </pc:sldChg>
      <pc:sldChg chg="add del">
        <pc:chgData name="zeyu Liu" userId="e1719c7538589308" providerId="LiveId" clId="{92333279-BAF0-4BE5-976D-21E4D23ECB5B}" dt="2019-12-17T22:15:05.330" v="128" actId="47"/>
        <pc:sldMkLst>
          <pc:docMk/>
          <pc:sldMk cId="4155792929" sldId="360"/>
        </pc:sldMkLst>
      </pc:sldChg>
      <pc:sldChg chg="add del">
        <pc:chgData name="zeyu Liu" userId="e1719c7538589308" providerId="LiveId" clId="{92333279-BAF0-4BE5-976D-21E4D23ECB5B}" dt="2019-12-17T22:15:05.410" v="129" actId="47"/>
        <pc:sldMkLst>
          <pc:docMk/>
          <pc:sldMk cId="806421919" sldId="361"/>
        </pc:sldMkLst>
      </pc:sldChg>
      <pc:sldChg chg="add del">
        <pc:chgData name="zeyu Liu" userId="e1719c7538589308" providerId="LiveId" clId="{92333279-BAF0-4BE5-976D-21E4D23ECB5B}" dt="2019-12-17T22:15:05.446" v="130" actId="47"/>
        <pc:sldMkLst>
          <pc:docMk/>
          <pc:sldMk cId="2183529784" sldId="362"/>
        </pc:sldMkLst>
      </pc:sldChg>
      <pc:sldChg chg="add del">
        <pc:chgData name="zeyu Liu" userId="e1719c7538589308" providerId="LiveId" clId="{92333279-BAF0-4BE5-976D-21E4D23ECB5B}" dt="2019-12-17T22:15:05.530" v="131" actId="47"/>
        <pc:sldMkLst>
          <pc:docMk/>
          <pc:sldMk cId="19902454" sldId="363"/>
        </pc:sldMkLst>
      </pc:sldChg>
      <pc:sldChg chg="add del">
        <pc:chgData name="zeyu Liu" userId="e1719c7538589308" providerId="LiveId" clId="{92333279-BAF0-4BE5-976D-21E4D23ECB5B}" dt="2019-12-17T22:15:05.602" v="132" actId="47"/>
        <pc:sldMkLst>
          <pc:docMk/>
          <pc:sldMk cId="187906136" sldId="364"/>
        </pc:sldMkLst>
      </pc:sldChg>
      <pc:sldChg chg="add del">
        <pc:chgData name="zeyu Liu" userId="e1719c7538589308" providerId="LiveId" clId="{92333279-BAF0-4BE5-976D-21E4D23ECB5B}" dt="2019-12-17T22:15:05.654" v="133" actId="47"/>
        <pc:sldMkLst>
          <pc:docMk/>
          <pc:sldMk cId="4169555810" sldId="365"/>
        </pc:sldMkLst>
      </pc:sldChg>
      <pc:sldChg chg="add del">
        <pc:chgData name="zeyu Liu" userId="e1719c7538589308" providerId="LiveId" clId="{92333279-BAF0-4BE5-976D-21E4D23ECB5B}" dt="2019-12-17T22:15:05.742" v="134" actId="47"/>
        <pc:sldMkLst>
          <pc:docMk/>
          <pc:sldMk cId="1586077171" sldId="366"/>
        </pc:sldMkLst>
      </pc:sldChg>
      <pc:sldChg chg="add del">
        <pc:chgData name="zeyu Liu" userId="e1719c7538589308" providerId="LiveId" clId="{92333279-BAF0-4BE5-976D-21E4D23ECB5B}" dt="2019-12-17T22:15:05.818" v="135" actId="47"/>
        <pc:sldMkLst>
          <pc:docMk/>
          <pc:sldMk cId="3024665623" sldId="367"/>
        </pc:sldMkLst>
      </pc:sldChg>
      <pc:sldChg chg="add del">
        <pc:chgData name="zeyu Liu" userId="e1719c7538589308" providerId="LiveId" clId="{92333279-BAF0-4BE5-976D-21E4D23ECB5B}" dt="2019-12-17T22:15:05.866" v="136" actId="47"/>
        <pc:sldMkLst>
          <pc:docMk/>
          <pc:sldMk cId="1332578099" sldId="368"/>
        </pc:sldMkLst>
      </pc:sldChg>
      <pc:sldChg chg="add del">
        <pc:chgData name="zeyu Liu" userId="e1719c7538589308" providerId="LiveId" clId="{92333279-BAF0-4BE5-976D-21E4D23ECB5B}" dt="2019-12-17T22:15:05.922" v="137" actId="47"/>
        <pc:sldMkLst>
          <pc:docMk/>
          <pc:sldMk cId="3611395779" sldId="369"/>
        </pc:sldMkLst>
      </pc:sldChg>
      <pc:sldChg chg="add del">
        <pc:chgData name="zeyu Liu" userId="e1719c7538589308" providerId="LiveId" clId="{92333279-BAF0-4BE5-976D-21E4D23ECB5B}" dt="2019-12-17T22:15:06.162" v="138" actId="47"/>
        <pc:sldMkLst>
          <pc:docMk/>
          <pc:sldMk cId="2460312371" sldId="370"/>
        </pc:sldMkLst>
      </pc:sldChg>
      <pc:sldChg chg="add del">
        <pc:chgData name="zeyu Liu" userId="e1719c7538589308" providerId="LiveId" clId="{92333279-BAF0-4BE5-976D-21E4D23ECB5B}" dt="2019-12-17T22:15:06.278" v="139" actId="47"/>
        <pc:sldMkLst>
          <pc:docMk/>
          <pc:sldMk cId="1619603250" sldId="371"/>
        </pc:sldMkLst>
      </pc:sldChg>
      <pc:sldChg chg="add del">
        <pc:chgData name="zeyu Liu" userId="e1719c7538589308" providerId="LiveId" clId="{92333279-BAF0-4BE5-976D-21E4D23ECB5B}" dt="2019-12-17T22:15:06.422" v="140" actId="47"/>
        <pc:sldMkLst>
          <pc:docMk/>
          <pc:sldMk cId="700453059" sldId="372"/>
        </pc:sldMkLst>
      </pc:sldChg>
      <pc:sldChg chg="add del">
        <pc:chgData name="zeyu Liu" userId="e1719c7538589308" providerId="LiveId" clId="{92333279-BAF0-4BE5-976D-21E4D23ECB5B}" dt="2019-12-17T22:15:06.642" v="141" actId="47"/>
        <pc:sldMkLst>
          <pc:docMk/>
          <pc:sldMk cId="2137190849" sldId="373"/>
        </pc:sldMkLst>
      </pc:sldChg>
      <pc:sldChg chg="add del">
        <pc:chgData name="zeyu Liu" userId="e1719c7538589308" providerId="LiveId" clId="{92333279-BAF0-4BE5-976D-21E4D23ECB5B}" dt="2019-12-17T22:15:06.758" v="142" actId="47"/>
        <pc:sldMkLst>
          <pc:docMk/>
          <pc:sldMk cId="2714383653" sldId="374"/>
        </pc:sldMkLst>
      </pc:sldChg>
      <pc:sldChg chg="add del">
        <pc:chgData name="zeyu Liu" userId="e1719c7538589308" providerId="LiveId" clId="{92333279-BAF0-4BE5-976D-21E4D23ECB5B}" dt="2019-12-17T22:15:06.902" v="143" actId="47"/>
        <pc:sldMkLst>
          <pc:docMk/>
          <pc:sldMk cId="3238423558" sldId="375"/>
        </pc:sldMkLst>
      </pc:sldChg>
      <pc:sldChg chg="add del">
        <pc:chgData name="zeyu Liu" userId="e1719c7538589308" providerId="LiveId" clId="{92333279-BAF0-4BE5-976D-21E4D23ECB5B}" dt="2019-12-17T22:15:06.998" v="144" actId="47"/>
        <pc:sldMkLst>
          <pc:docMk/>
          <pc:sldMk cId="4141168772" sldId="376"/>
        </pc:sldMkLst>
      </pc:sldChg>
      <pc:sldChg chg="add del">
        <pc:chgData name="zeyu Liu" userId="e1719c7538589308" providerId="LiveId" clId="{92333279-BAF0-4BE5-976D-21E4D23ECB5B}" dt="2019-12-17T22:15:07.098" v="145" actId="47"/>
        <pc:sldMkLst>
          <pc:docMk/>
          <pc:sldMk cId="1596293714" sldId="377"/>
        </pc:sldMkLst>
      </pc:sldChg>
      <pc:sldChg chg="add del">
        <pc:chgData name="zeyu Liu" userId="e1719c7538589308" providerId="LiveId" clId="{92333279-BAF0-4BE5-976D-21E4D23ECB5B}" dt="2019-12-17T22:15:07.250" v="146" actId="47"/>
        <pc:sldMkLst>
          <pc:docMk/>
          <pc:sldMk cId="2543356102" sldId="378"/>
        </pc:sldMkLst>
      </pc:sldChg>
      <pc:sldChg chg="add del">
        <pc:chgData name="zeyu Liu" userId="e1719c7538589308" providerId="LiveId" clId="{92333279-BAF0-4BE5-976D-21E4D23ECB5B}" dt="2019-12-17T22:15:07.582" v="147" actId="47"/>
        <pc:sldMkLst>
          <pc:docMk/>
          <pc:sldMk cId="2430885843" sldId="379"/>
        </pc:sldMkLst>
      </pc:sldChg>
      <pc:sldChg chg="add del">
        <pc:chgData name="zeyu Liu" userId="e1719c7538589308" providerId="LiveId" clId="{92333279-BAF0-4BE5-976D-21E4D23ECB5B}" dt="2019-12-17T22:15:07.610" v="148" actId="47"/>
        <pc:sldMkLst>
          <pc:docMk/>
          <pc:sldMk cId="3018441295" sldId="380"/>
        </pc:sldMkLst>
      </pc:sldChg>
      <pc:sldChg chg="add del">
        <pc:chgData name="zeyu Liu" userId="e1719c7538589308" providerId="LiveId" clId="{92333279-BAF0-4BE5-976D-21E4D23ECB5B}" dt="2019-12-17T22:15:07.654" v="149" actId="47"/>
        <pc:sldMkLst>
          <pc:docMk/>
          <pc:sldMk cId="4085608515" sldId="381"/>
        </pc:sldMkLst>
      </pc:sldChg>
      <pc:sldChg chg="add del">
        <pc:chgData name="zeyu Liu" userId="e1719c7538589308" providerId="LiveId" clId="{92333279-BAF0-4BE5-976D-21E4D23ECB5B}" dt="2019-12-17T22:15:07.826" v="150" actId="47"/>
        <pc:sldMkLst>
          <pc:docMk/>
          <pc:sldMk cId="4063476550" sldId="382"/>
        </pc:sldMkLst>
      </pc:sldChg>
      <pc:sldChg chg="add del">
        <pc:chgData name="zeyu Liu" userId="e1719c7538589308" providerId="LiveId" clId="{92333279-BAF0-4BE5-976D-21E4D23ECB5B}" dt="2019-12-17T22:15:08.236" v="151" actId="47"/>
        <pc:sldMkLst>
          <pc:docMk/>
          <pc:sldMk cId="3046620249" sldId="383"/>
        </pc:sldMkLst>
      </pc:sldChg>
      <pc:sldChg chg="add del">
        <pc:chgData name="zeyu Liu" userId="e1719c7538589308" providerId="LiveId" clId="{92333279-BAF0-4BE5-976D-21E4D23ECB5B}" dt="2019-12-17T22:15:08.316" v="152" actId="47"/>
        <pc:sldMkLst>
          <pc:docMk/>
          <pc:sldMk cId="1844056121" sldId="384"/>
        </pc:sldMkLst>
      </pc:sldChg>
      <pc:sldChg chg="add del">
        <pc:chgData name="zeyu Liu" userId="e1719c7538589308" providerId="LiveId" clId="{92333279-BAF0-4BE5-976D-21E4D23ECB5B}" dt="2019-12-17T22:15:08.356" v="153" actId="47"/>
        <pc:sldMkLst>
          <pc:docMk/>
          <pc:sldMk cId="4146681831" sldId="385"/>
        </pc:sldMkLst>
      </pc:sldChg>
      <pc:sldChg chg="add del">
        <pc:chgData name="zeyu Liu" userId="e1719c7538589308" providerId="LiveId" clId="{92333279-BAF0-4BE5-976D-21E4D23ECB5B}" dt="2019-12-17T22:15:08.444" v="154" actId="47"/>
        <pc:sldMkLst>
          <pc:docMk/>
          <pc:sldMk cId="3981948907" sldId="386"/>
        </pc:sldMkLst>
      </pc:sldChg>
      <pc:sldChg chg="add del">
        <pc:chgData name="zeyu Liu" userId="e1719c7538589308" providerId="LiveId" clId="{92333279-BAF0-4BE5-976D-21E4D23ECB5B}" dt="2019-12-17T22:15:08.476" v="155" actId="47"/>
        <pc:sldMkLst>
          <pc:docMk/>
          <pc:sldMk cId="1794884727" sldId="387"/>
        </pc:sldMkLst>
      </pc:sldChg>
      <pc:sldChg chg="add del">
        <pc:chgData name="zeyu Liu" userId="e1719c7538589308" providerId="LiveId" clId="{92333279-BAF0-4BE5-976D-21E4D23ECB5B}" dt="2019-12-17T22:15:08.532" v="156" actId="47"/>
        <pc:sldMkLst>
          <pc:docMk/>
          <pc:sldMk cId="2001272551" sldId="388"/>
        </pc:sldMkLst>
      </pc:sldChg>
      <pc:sldChg chg="add del">
        <pc:chgData name="zeyu Liu" userId="e1719c7538589308" providerId="LiveId" clId="{92333279-BAF0-4BE5-976D-21E4D23ECB5B}" dt="2019-12-17T22:15:08.568" v="157" actId="47"/>
        <pc:sldMkLst>
          <pc:docMk/>
          <pc:sldMk cId="3012862276" sldId="389"/>
        </pc:sldMkLst>
      </pc:sldChg>
      <pc:sldChg chg="add del">
        <pc:chgData name="zeyu Liu" userId="e1719c7538589308" providerId="LiveId" clId="{92333279-BAF0-4BE5-976D-21E4D23ECB5B}" dt="2019-12-17T22:15:08.616" v="158" actId="47"/>
        <pc:sldMkLst>
          <pc:docMk/>
          <pc:sldMk cId="924880266" sldId="390"/>
        </pc:sldMkLst>
      </pc:sldChg>
      <pc:sldChg chg="add del">
        <pc:chgData name="zeyu Liu" userId="e1719c7538589308" providerId="LiveId" clId="{92333279-BAF0-4BE5-976D-21E4D23ECB5B}" dt="2019-12-17T22:15:08.640" v="159" actId="47"/>
        <pc:sldMkLst>
          <pc:docMk/>
          <pc:sldMk cId="3601043291" sldId="391"/>
        </pc:sldMkLst>
      </pc:sldChg>
      <pc:sldChg chg="add del">
        <pc:chgData name="zeyu Liu" userId="e1719c7538589308" providerId="LiveId" clId="{92333279-BAF0-4BE5-976D-21E4D23ECB5B}" dt="2019-12-17T22:15:08.680" v="160" actId="47"/>
        <pc:sldMkLst>
          <pc:docMk/>
          <pc:sldMk cId="2765051979" sldId="392"/>
        </pc:sldMkLst>
      </pc:sldChg>
      <pc:sldChg chg="add del">
        <pc:chgData name="zeyu Liu" userId="e1719c7538589308" providerId="LiveId" clId="{92333279-BAF0-4BE5-976D-21E4D23ECB5B}" dt="2019-12-17T22:15:08.732" v="161" actId="47"/>
        <pc:sldMkLst>
          <pc:docMk/>
          <pc:sldMk cId="231023776" sldId="393"/>
        </pc:sldMkLst>
      </pc:sldChg>
      <pc:sldChg chg="add del">
        <pc:chgData name="zeyu Liu" userId="e1719c7538589308" providerId="LiveId" clId="{92333279-BAF0-4BE5-976D-21E4D23ECB5B}" dt="2019-12-17T22:15:08.784" v="162" actId="47"/>
        <pc:sldMkLst>
          <pc:docMk/>
          <pc:sldMk cId="695698969" sldId="394"/>
        </pc:sldMkLst>
      </pc:sldChg>
      <pc:sldChg chg="add del">
        <pc:chgData name="zeyu Liu" userId="e1719c7538589308" providerId="LiveId" clId="{92333279-BAF0-4BE5-976D-21E4D23ECB5B}" dt="2019-12-17T22:15:08.848" v="163" actId="47"/>
        <pc:sldMkLst>
          <pc:docMk/>
          <pc:sldMk cId="3338243766" sldId="395"/>
        </pc:sldMkLst>
      </pc:sldChg>
      <pc:sldChg chg="add del">
        <pc:chgData name="zeyu Liu" userId="e1719c7538589308" providerId="LiveId" clId="{92333279-BAF0-4BE5-976D-21E4D23ECB5B}" dt="2019-12-17T22:15:08.896" v="164" actId="47"/>
        <pc:sldMkLst>
          <pc:docMk/>
          <pc:sldMk cId="1734636212" sldId="396"/>
        </pc:sldMkLst>
      </pc:sldChg>
      <pc:sldChg chg="add del">
        <pc:chgData name="zeyu Liu" userId="e1719c7538589308" providerId="LiveId" clId="{92333279-BAF0-4BE5-976D-21E4D23ECB5B}" dt="2019-12-17T22:15:08.968" v="165" actId="47"/>
        <pc:sldMkLst>
          <pc:docMk/>
          <pc:sldMk cId="2250257511" sldId="397"/>
        </pc:sldMkLst>
      </pc:sldChg>
      <pc:sldChg chg="add del">
        <pc:chgData name="zeyu Liu" userId="e1719c7538589308" providerId="LiveId" clId="{92333279-BAF0-4BE5-976D-21E4D23ECB5B}" dt="2019-12-17T22:14:55.810" v="83" actId="47"/>
        <pc:sldMkLst>
          <pc:docMk/>
          <pc:sldMk cId="1217981482" sldId="398"/>
        </pc:sldMkLst>
      </pc:sldChg>
    </pc:docChg>
  </pc:docChgLst>
  <pc:docChgLst>
    <pc:chgData name="zeyu Liu" userId="e1719c7538589308" providerId="LiveId" clId="{6F29CDDB-079D-4FBC-A5F6-4E4077BFFEB9}"/>
    <pc:docChg chg="undo redo custSel mod addSld delSld modSld sldOrd addSection delSection modSection">
      <pc:chgData name="zeyu Liu" userId="e1719c7538589308" providerId="LiveId" clId="{6F29CDDB-079D-4FBC-A5F6-4E4077BFFEB9}" dt="2019-12-03T11:12:53.875" v="2535" actId="1035"/>
      <pc:docMkLst>
        <pc:docMk/>
      </pc:docMkLst>
      <pc:sldChg chg="modSp del">
        <pc:chgData name="zeyu Liu" userId="e1719c7538589308" providerId="LiveId" clId="{6F29CDDB-079D-4FBC-A5F6-4E4077BFFEB9}" dt="2019-12-03T07:23:04.489" v="182" actId="2696"/>
        <pc:sldMkLst>
          <pc:docMk/>
          <pc:sldMk cId="1915900246" sldId="256"/>
        </pc:sldMkLst>
        <pc:spChg chg="mod">
          <ac:chgData name="zeyu Liu" userId="e1719c7538589308" providerId="LiveId" clId="{6F29CDDB-079D-4FBC-A5F6-4E4077BFFEB9}" dt="2019-12-01T23:04:55.183" v="1" actId="27636"/>
          <ac:spMkLst>
            <pc:docMk/>
            <pc:sldMk cId="1915900246" sldId="256"/>
            <ac:spMk id="2" creationId="{711E5F3A-EBDF-4273-A0A5-30386B83918E}"/>
          </ac:spMkLst>
        </pc:spChg>
      </pc:sldChg>
      <pc:sldChg chg="add del">
        <pc:chgData name="zeyu Liu" userId="e1719c7538589308" providerId="LiveId" clId="{6F29CDDB-079D-4FBC-A5F6-4E4077BFFEB9}" dt="2019-12-03T07:23:10.041" v="184" actId="2696"/>
        <pc:sldMkLst>
          <pc:docMk/>
          <pc:sldMk cId="4198698837" sldId="256"/>
        </pc:sldMkLst>
      </pc:sldChg>
      <pc:sldChg chg="addSp delSp del">
        <pc:chgData name="zeyu Liu" userId="e1719c7538589308" providerId="LiveId" clId="{6F29CDDB-079D-4FBC-A5F6-4E4077BFFEB9}" dt="2019-12-03T09:46:44.517" v="1695" actId="47"/>
        <pc:sldMkLst>
          <pc:docMk/>
          <pc:sldMk cId="1515417853" sldId="257"/>
        </pc:sldMkLst>
        <pc:spChg chg="del">
          <ac:chgData name="zeyu Liu" userId="e1719c7538589308" providerId="LiveId" clId="{6F29CDDB-079D-4FBC-A5F6-4E4077BFFEB9}" dt="2019-12-03T09:41:34.134" v="1587" actId="478"/>
          <ac:spMkLst>
            <pc:docMk/>
            <pc:sldMk cId="1515417853" sldId="257"/>
            <ac:spMk id="2" creationId="{FE01385A-E277-4072-9925-BA5D70F43E0A}"/>
          </ac:spMkLst>
        </pc:spChg>
        <pc:spChg chg="del">
          <ac:chgData name="zeyu Liu" userId="e1719c7538589308" providerId="LiveId" clId="{6F29CDDB-079D-4FBC-A5F6-4E4077BFFEB9}" dt="2019-12-03T09:41:34.134" v="1587" actId="478"/>
          <ac:spMkLst>
            <pc:docMk/>
            <pc:sldMk cId="1515417853" sldId="257"/>
            <ac:spMk id="3" creationId="{069FC58D-5504-43EB-8B33-A4D9214C3E0D}"/>
          </ac:spMkLst>
        </pc:spChg>
        <pc:picChg chg="add del">
          <ac:chgData name="zeyu Liu" userId="e1719c7538589308" providerId="LiveId" clId="{6F29CDDB-079D-4FBC-A5F6-4E4077BFFEB9}" dt="2019-12-03T09:42:27.391" v="1590"/>
          <ac:picMkLst>
            <pc:docMk/>
            <pc:sldMk cId="1515417853" sldId="257"/>
            <ac:picMk id="4" creationId="{08B3F477-57D6-47F3-84A4-68DCD51A7A3F}"/>
          </ac:picMkLst>
        </pc:picChg>
      </pc:sldChg>
      <pc:sldChg chg="addSp modSp del">
        <pc:chgData name="zeyu Liu" userId="e1719c7538589308" providerId="LiveId" clId="{6F29CDDB-079D-4FBC-A5F6-4E4077BFFEB9}" dt="2019-12-03T10:03:53.630" v="1966" actId="2696"/>
        <pc:sldMkLst>
          <pc:docMk/>
          <pc:sldMk cId="47373298" sldId="258"/>
        </pc:sldMkLst>
        <pc:grpChg chg="add mod">
          <ac:chgData name="zeyu Liu" userId="e1719c7538589308" providerId="LiveId" clId="{6F29CDDB-079D-4FBC-A5F6-4E4077BFFEB9}" dt="2019-12-03T07:53:13.827" v="330" actId="1076"/>
          <ac:grpSpMkLst>
            <pc:docMk/>
            <pc:sldMk cId="47373298" sldId="258"/>
            <ac:grpSpMk id="5" creationId="{F9B2397B-6215-4D3B-A5AA-8765979A1658}"/>
          </ac:grpSpMkLst>
        </pc:grpChg>
        <pc:graphicFrameChg chg="add mod">
          <ac:chgData name="zeyu Liu" userId="e1719c7538589308" providerId="LiveId" clId="{6F29CDDB-079D-4FBC-A5F6-4E4077BFFEB9}" dt="2019-12-03T07:53:06.804" v="327" actId="1076"/>
          <ac:graphicFrameMkLst>
            <pc:docMk/>
            <pc:sldMk cId="47373298" sldId="258"/>
            <ac:graphicFrameMk id="4" creationId="{BEE0FA2F-7528-42BE-A4E2-5DFBD418F52E}"/>
          </ac:graphicFrameMkLst>
        </pc:graphicFrameChg>
      </pc:sldChg>
      <pc:sldChg chg="modSp del ord">
        <pc:chgData name="zeyu Liu" userId="e1719c7538589308" providerId="LiveId" clId="{6F29CDDB-079D-4FBC-A5F6-4E4077BFFEB9}" dt="2019-12-03T09:03:13.243" v="1286" actId="47"/>
        <pc:sldMkLst>
          <pc:docMk/>
          <pc:sldMk cId="3396511029" sldId="259"/>
        </pc:sldMkLst>
        <pc:spChg chg="mod">
          <ac:chgData name="zeyu Liu" userId="e1719c7538589308" providerId="LiveId" clId="{6F29CDDB-079D-4FBC-A5F6-4E4077BFFEB9}" dt="2019-12-03T07:00:04.121" v="64" actId="20577"/>
          <ac:spMkLst>
            <pc:docMk/>
            <pc:sldMk cId="3396511029" sldId="259"/>
            <ac:spMk id="2" creationId="{245DEB8F-C872-458C-BBAF-4DE20F140D2A}"/>
          </ac:spMkLst>
        </pc:spChg>
        <pc:spChg chg="mod">
          <ac:chgData name="zeyu Liu" userId="e1719c7538589308" providerId="LiveId" clId="{6F29CDDB-079D-4FBC-A5F6-4E4077BFFEB9}" dt="2019-12-03T09:00:41.340" v="1205" actId="2711"/>
          <ac:spMkLst>
            <pc:docMk/>
            <pc:sldMk cId="3396511029" sldId="259"/>
            <ac:spMk id="3" creationId="{71878AB7-83B3-4FAA-AC9B-EBFD70FF25E8}"/>
          </ac:spMkLst>
        </pc:spChg>
      </pc:sldChg>
      <pc:sldChg chg="addSp delSp modSp add del ord setBg">
        <pc:chgData name="zeyu Liu" userId="e1719c7538589308" providerId="LiveId" clId="{6F29CDDB-079D-4FBC-A5F6-4E4077BFFEB9}" dt="2019-12-03T10:48:24.243" v="2365" actId="1076"/>
        <pc:sldMkLst>
          <pc:docMk/>
          <pc:sldMk cId="907176609" sldId="260"/>
        </pc:sldMkLst>
        <pc:spChg chg="del mod">
          <ac:chgData name="zeyu Liu" userId="e1719c7538589308" providerId="LiveId" clId="{6F29CDDB-079D-4FBC-A5F6-4E4077BFFEB9}" dt="2019-12-03T10:02:00.180" v="1961" actId="478"/>
          <ac:spMkLst>
            <pc:docMk/>
            <pc:sldMk cId="907176609" sldId="260"/>
            <ac:spMk id="4" creationId="{00000000-0000-0000-0000-000000000000}"/>
          </ac:spMkLst>
        </pc:spChg>
        <pc:spChg chg="del">
          <ac:chgData name="zeyu Liu" userId="e1719c7538589308" providerId="LiveId" clId="{6F29CDDB-079D-4FBC-A5F6-4E4077BFFEB9}" dt="2019-12-03T10:02:00.180" v="1961" actId="478"/>
          <ac:spMkLst>
            <pc:docMk/>
            <pc:sldMk cId="907176609" sldId="260"/>
            <ac:spMk id="6" creationId="{00000000-0000-0000-0000-000000000000}"/>
          </ac:spMkLst>
        </pc:spChg>
        <pc:spChg chg="add mod">
          <ac:chgData name="zeyu Liu" userId="e1719c7538589308" providerId="LiveId" clId="{6F29CDDB-079D-4FBC-A5F6-4E4077BFFEB9}" dt="2019-12-03T10:02:12.003" v="1963" actId="207"/>
          <ac:spMkLst>
            <pc:docMk/>
            <pc:sldMk cId="907176609" sldId="260"/>
            <ac:spMk id="7" creationId="{1F9FB41D-92FA-46E6-A500-CDE064D42CAC}"/>
          </ac:spMkLst>
        </pc:spChg>
        <pc:spChg chg="add">
          <ac:chgData name="zeyu Liu" userId="e1719c7538589308" providerId="LiveId" clId="{6F29CDDB-079D-4FBC-A5F6-4E4077BFFEB9}" dt="2019-12-03T10:02:00.585" v="1962"/>
          <ac:spMkLst>
            <pc:docMk/>
            <pc:sldMk cId="907176609" sldId="260"/>
            <ac:spMk id="8" creationId="{C8208937-6883-4F2F-969D-1AA078AABB89}"/>
          </ac:spMkLst>
        </pc:spChg>
        <pc:graphicFrameChg chg="add mod modGraphic">
          <ac:chgData name="zeyu Liu" userId="e1719c7538589308" providerId="LiveId" clId="{6F29CDDB-079D-4FBC-A5F6-4E4077BFFEB9}" dt="2019-12-03T10:48:24.243" v="2365" actId="1076"/>
          <ac:graphicFrameMkLst>
            <pc:docMk/>
            <pc:sldMk cId="907176609" sldId="260"/>
            <ac:graphicFrameMk id="3" creationId="{0C4EE3FF-3341-4DF0-9B83-44EA0D9546EC}"/>
          </ac:graphicFrameMkLst>
        </pc:graphicFrameChg>
        <pc:graphicFrameChg chg="add">
          <ac:chgData name="zeyu Liu" userId="e1719c7538589308" providerId="LiveId" clId="{6F29CDDB-079D-4FBC-A5F6-4E4077BFFEB9}" dt="2019-12-03T10:02:00.585" v="1962"/>
          <ac:graphicFrameMkLst>
            <pc:docMk/>
            <pc:sldMk cId="907176609" sldId="260"/>
            <ac:graphicFrameMk id="9" creationId="{A2B367CC-F65F-4861-936A-662A006F4072}"/>
          </ac:graphicFrameMkLst>
        </pc:graphicFrameChg>
        <pc:picChg chg="add">
          <ac:chgData name="zeyu Liu" userId="e1719c7538589308" providerId="LiveId" clId="{6F29CDDB-079D-4FBC-A5F6-4E4077BFFEB9}" dt="2019-12-03T10:02:00.585" v="1962"/>
          <ac:picMkLst>
            <pc:docMk/>
            <pc:sldMk cId="907176609" sldId="260"/>
            <ac:picMk id="5" creationId="{24F961A9-24F2-4EB4-B1C3-A19A65DBBB38}"/>
          </ac:picMkLst>
        </pc:picChg>
        <pc:picChg chg="del mod">
          <ac:chgData name="zeyu Liu" userId="e1719c7538589308" providerId="LiveId" clId="{6F29CDDB-079D-4FBC-A5F6-4E4077BFFEB9}" dt="2019-12-03T10:02:00.180" v="1961" actId="478"/>
          <ac:picMkLst>
            <pc:docMk/>
            <pc:sldMk cId="907176609" sldId="260"/>
            <ac:picMk id="10" creationId="{00000000-0000-0000-0000-000000000000}"/>
          </ac:picMkLst>
        </pc:picChg>
      </pc:sldChg>
      <pc:sldChg chg="del">
        <pc:chgData name="zeyu Liu" userId="e1719c7538589308" providerId="LiveId" clId="{6F29CDDB-079D-4FBC-A5F6-4E4077BFFEB9}" dt="2019-12-01T23:09:08.162" v="4" actId="47"/>
        <pc:sldMkLst>
          <pc:docMk/>
          <pc:sldMk cId="3310665801" sldId="260"/>
        </pc:sldMkLst>
      </pc:sldChg>
      <pc:sldChg chg="del">
        <pc:chgData name="zeyu Liu" userId="e1719c7538589308" providerId="LiveId" clId="{6F29CDDB-079D-4FBC-A5F6-4E4077BFFEB9}" dt="2019-12-01T23:09:07.926" v="3" actId="47"/>
        <pc:sldMkLst>
          <pc:docMk/>
          <pc:sldMk cId="790283184" sldId="261"/>
        </pc:sldMkLst>
      </pc:sldChg>
      <pc:sldChg chg="modSp add del setBg">
        <pc:chgData name="zeyu Liu" userId="e1719c7538589308" providerId="LiveId" clId="{6F29CDDB-079D-4FBC-A5F6-4E4077BFFEB9}" dt="2019-12-03T10:22:32.743" v="2223" actId="2696"/>
        <pc:sldMkLst>
          <pc:docMk/>
          <pc:sldMk cId="1242208277" sldId="261"/>
        </pc:sldMkLst>
        <pc:spChg chg="mod">
          <ac:chgData name="zeyu Liu" userId="e1719c7538589308" providerId="LiveId" clId="{6F29CDDB-079D-4FBC-A5F6-4E4077BFFEB9}" dt="2019-12-03T01:23:11.956" v="38" actId="20577"/>
          <ac:spMkLst>
            <pc:docMk/>
            <pc:sldMk cId="1242208277" sldId="261"/>
            <ac:spMk id="2" creationId="{00000000-0000-0000-0000-000000000000}"/>
          </ac:spMkLst>
        </pc:spChg>
      </pc:sldChg>
      <pc:sldChg chg="del">
        <pc:chgData name="zeyu Liu" userId="e1719c7538589308" providerId="LiveId" clId="{6F29CDDB-079D-4FBC-A5F6-4E4077BFFEB9}" dt="2019-12-01T23:09:06.731" v="2" actId="47"/>
        <pc:sldMkLst>
          <pc:docMk/>
          <pc:sldMk cId="574520809" sldId="262"/>
        </pc:sldMkLst>
      </pc:sldChg>
      <pc:sldChg chg="addSp delSp modSp add del ord setBg modAnim">
        <pc:chgData name="zeyu Liu" userId="e1719c7538589308" providerId="LiveId" clId="{6F29CDDB-079D-4FBC-A5F6-4E4077BFFEB9}" dt="2019-12-03T11:12:53.875" v="2535" actId="1035"/>
        <pc:sldMkLst>
          <pc:docMk/>
          <pc:sldMk cId="2718323134" sldId="262"/>
        </pc:sldMkLst>
        <pc:spChg chg="mod">
          <ac:chgData name="zeyu Liu" userId="e1719c7538589308" providerId="LiveId" clId="{6F29CDDB-079D-4FBC-A5F6-4E4077BFFEB9}" dt="2019-12-03T09:48:14.758" v="1736" actId="20577"/>
          <ac:spMkLst>
            <pc:docMk/>
            <pc:sldMk cId="2718323134" sldId="262"/>
            <ac:spMk id="2" creationId="{00000000-0000-0000-0000-000000000000}"/>
          </ac:spMkLst>
        </pc:spChg>
        <pc:spChg chg="mod">
          <ac:chgData name="zeyu Liu" userId="e1719c7538589308" providerId="LiveId" clId="{6F29CDDB-079D-4FBC-A5F6-4E4077BFFEB9}" dt="2019-12-03T01:23:42.111" v="44" actId="1076"/>
          <ac:spMkLst>
            <pc:docMk/>
            <pc:sldMk cId="2718323134" sldId="262"/>
            <ac:spMk id="4" creationId="{00000000-0000-0000-0000-000000000000}"/>
          </ac:spMkLst>
        </pc:spChg>
        <pc:spChg chg="add mod">
          <ac:chgData name="zeyu Liu" userId="e1719c7538589308" providerId="LiveId" clId="{6F29CDDB-079D-4FBC-A5F6-4E4077BFFEB9}" dt="2019-12-03T10:00:23.967" v="1952" actId="14100"/>
          <ac:spMkLst>
            <pc:docMk/>
            <pc:sldMk cId="2718323134" sldId="262"/>
            <ac:spMk id="6" creationId="{5B3A9952-AA13-4055-B365-B07072804099}"/>
          </ac:spMkLst>
        </pc:spChg>
        <pc:spChg chg="mod">
          <ac:chgData name="zeyu Liu" userId="e1719c7538589308" providerId="LiveId" clId="{6F29CDDB-079D-4FBC-A5F6-4E4077BFFEB9}" dt="2019-12-03T09:54:14.525" v="1903" actId="20577"/>
          <ac:spMkLst>
            <pc:docMk/>
            <pc:sldMk cId="2718323134" sldId="262"/>
            <ac:spMk id="10" creationId="{00000000-0000-0000-0000-000000000000}"/>
          </ac:spMkLst>
        </pc:spChg>
        <pc:spChg chg="mod">
          <ac:chgData name="zeyu Liu" userId="e1719c7538589308" providerId="LiveId" clId="{6F29CDDB-079D-4FBC-A5F6-4E4077BFFEB9}" dt="2019-12-03T09:56:23.138" v="1935" actId="113"/>
          <ac:spMkLst>
            <pc:docMk/>
            <pc:sldMk cId="2718323134" sldId="262"/>
            <ac:spMk id="14" creationId="{00000000-0000-0000-0000-000000000000}"/>
          </ac:spMkLst>
        </pc:spChg>
        <pc:spChg chg="mod">
          <ac:chgData name="zeyu Liu" userId="e1719c7538589308" providerId="LiveId" clId="{6F29CDDB-079D-4FBC-A5F6-4E4077BFFEB9}" dt="2019-12-03T09:56:23.138" v="1935" actId="113"/>
          <ac:spMkLst>
            <pc:docMk/>
            <pc:sldMk cId="2718323134" sldId="262"/>
            <ac:spMk id="15" creationId="{00000000-0000-0000-0000-000000000000}"/>
          </ac:spMkLst>
        </pc:spChg>
        <pc:spChg chg="add del mod">
          <ac:chgData name="zeyu Liu" userId="e1719c7538589308" providerId="LiveId" clId="{6F29CDDB-079D-4FBC-A5F6-4E4077BFFEB9}" dt="2019-12-03T11:12:53.875" v="2535" actId="1035"/>
          <ac:spMkLst>
            <pc:docMk/>
            <pc:sldMk cId="2718323134" sldId="262"/>
            <ac:spMk id="16" creationId="{00000000-0000-0000-0000-000000000000}"/>
          </ac:spMkLst>
        </pc:spChg>
        <pc:spChg chg="del">
          <ac:chgData name="zeyu Liu" userId="e1719c7538589308" providerId="LiveId" clId="{6F29CDDB-079D-4FBC-A5F6-4E4077BFFEB9}" dt="2019-12-03T09:56:02.629" v="1928" actId="478"/>
          <ac:spMkLst>
            <pc:docMk/>
            <pc:sldMk cId="2718323134" sldId="262"/>
            <ac:spMk id="27" creationId="{00000000-0000-0000-0000-000000000000}"/>
          </ac:spMkLst>
        </pc:spChg>
        <pc:spChg chg="mod">
          <ac:chgData name="zeyu Liu" userId="e1719c7538589308" providerId="LiveId" clId="{6F29CDDB-079D-4FBC-A5F6-4E4077BFFEB9}" dt="2019-12-03T09:50:37.069" v="1740" actId="207"/>
          <ac:spMkLst>
            <pc:docMk/>
            <pc:sldMk cId="2718323134" sldId="262"/>
            <ac:spMk id="28" creationId="{00000000-0000-0000-0000-000000000000}"/>
          </ac:spMkLst>
        </pc:spChg>
        <pc:spChg chg="mod">
          <ac:chgData name="zeyu Liu" userId="e1719c7538589308" providerId="LiveId" clId="{6F29CDDB-079D-4FBC-A5F6-4E4077BFFEB9}" dt="2019-12-03T09:53:07.357" v="1803" actId="20577"/>
          <ac:spMkLst>
            <pc:docMk/>
            <pc:sldMk cId="2718323134" sldId="262"/>
            <ac:spMk id="30" creationId="{00000000-0000-0000-0000-000000000000}"/>
          </ac:spMkLst>
        </pc:spChg>
        <pc:spChg chg="mod">
          <ac:chgData name="zeyu Liu" userId="e1719c7538589308" providerId="LiveId" clId="{6F29CDDB-079D-4FBC-A5F6-4E4077BFFEB9}" dt="2019-12-03T09:51:46.588" v="1746" actId="207"/>
          <ac:spMkLst>
            <pc:docMk/>
            <pc:sldMk cId="2718323134" sldId="262"/>
            <ac:spMk id="35" creationId="{00000000-0000-0000-0000-000000000000}"/>
          </ac:spMkLst>
        </pc:spChg>
        <pc:spChg chg="mod">
          <ac:chgData name="zeyu Liu" userId="e1719c7538589308" providerId="LiveId" clId="{6F29CDDB-079D-4FBC-A5F6-4E4077BFFEB9}" dt="2019-12-03T09:52:49.430" v="1792" actId="20577"/>
          <ac:spMkLst>
            <pc:docMk/>
            <pc:sldMk cId="2718323134" sldId="262"/>
            <ac:spMk id="36" creationId="{00000000-0000-0000-0000-000000000000}"/>
          </ac:spMkLst>
        </pc:spChg>
        <pc:spChg chg="mod">
          <ac:chgData name="zeyu Liu" userId="e1719c7538589308" providerId="LiveId" clId="{6F29CDDB-079D-4FBC-A5F6-4E4077BFFEB9}" dt="2019-12-03T09:52:05.708" v="1747" actId="207"/>
          <ac:spMkLst>
            <pc:docMk/>
            <pc:sldMk cId="2718323134" sldId="262"/>
            <ac:spMk id="39" creationId="{00000000-0000-0000-0000-000000000000}"/>
          </ac:spMkLst>
        </pc:spChg>
        <pc:spChg chg="mod">
          <ac:chgData name="zeyu Liu" userId="e1719c7538589308" providerId="LiveId" clId="{6F29CDDB-079D-4FBC-A5F6-4E4077BFFEB9}" dt="2019-12-03T09:52:42.117" v="1789" actId="20577"/>
          <ac:spMkLst>
            <pc:docMk/>
            <pc:sldMk cId="2718323134" sldId="262"/>
            <ac:spMk id="40" creationId="{00000000-0000-0000-0000-000000000000}"/>
          </ac:spMkLst>
        </pc:spChg>
        <pc:grpChg chg="del">
          <ac:chgData name="zeyu Liu" userId="e1719c7538589308" providerId="LiveId" clId="{6F29CDDB-079D-4FBC-A5F6-4E4077BFFEB9}" dt="2019-12-03T09:42:30.589" v="1591" actId="478"/>
          <ac:grpSpMkLst>
            <pc:docMk/>
            <pc:sldMk cId="2718323134" sldId="262"/>
            <ac:grpSpMk id="9" creationId="{00000000-0000-0000-0000-000000000000}"/>
          </ac:grpSpMkLst>
        </pc:grpChg>
        <pc:graphicFrameChg chg="del">
          <ac:chgData name="zeyu Liu" userId="e1719c7538589308" providerId="LiveId" clId="{6F29CDDB-079D-4FBC-A5F6-4E4077BFFEB9}" dt="2019-12-03T09:49:00.679" v="1737" actId="478"/>
          <ac:graphicFrameMkLst>
            <pc:docMk/>
            <pc:sldMk cId="2718323134" sldId="262"/>
            <ac:graphicFrameMk id="13" creationId="{00000000-0000-0000-0000-000000000000}"/>
          </ac:graphicFrameMkLst>
        </pc:graphicFrameChg>
        <pc:picChg chg="add mod">
          <ac:chgData name="zeyu Liu" userId="e1719c7538589308" providerId="LiveId" clId="{6F29CDDB-079D-4FBC-A5F6-4E4077BFFEB9}" dt="2019-12-03T09:44:02.597" v="1677" actId="1036"/>
          <ac:picMkLst>
            <pc:docMk/>
            <pc:sldMk cId="2718323134" sldId="262"/>
            <ac:picMk id="19" creationId="{37C1960B-C815-4EFF-AE7E-82AD1F382C7A}"/>
          </ac:picMkLst>
        </pc:picChg>
      </pc:sldChg>
      <pc:sldChg chg="modSp add del setBg">
        <pc:chgData name="zeyu Liu" userId="e1719c7538589308" providerId="LiveId" clId="{6F29CDDB-079D-4FBC-A5F6-4E4077BFFEB9}" dt="2019-12-03T10:22:32.743" v="2223" actId="2696"/>
        <pc:sldMkLst>
          <pc:docMk/>
          <pc:sldMk cId="1895733035" sldId="263"/>
        </pc:sldMkLst>
        <pc:spChg chg="mod">
          <ac:chgData name="zeyu Liu" userId="e1719c7538589308" providerId="LiveId" clId="{6F29CDDB-079D-4FBC-A5F6-4E4077BFFEB9}" dt="2019-12-03T01:21:39.055" v="18"/>
          <ac:spMkLst>
            <pc:docMk/>
            <pc:sldMk cId="1895733035" sldId="263"/>
            <ac:spMk id="4" creationId="{00000000-0000-0000-0000-000000000000}"/>
          </ac:spMkLst>
        </pc:spChg>
      </pc:sldChg>
      <pc:sldChg chg="modSp add del ord setBg">
        <pc:chgData name="zeyu Liu" userId="e1719c7538589308" providerId="LiveId" clId="{6F29CDDB-079D-4FBC-A5F6-4E4077BFFEB9}" dt="2019-12-03T10:22:32.743" v="2223" actId="2696"/>
        <pc:sldMkLst>
          <pc:docMk/>
          <pc:sldMk cId="2459208496" sldId="264"/>
        </pc:sldMkLst>
        <pc:spChg chg="mod">
          <ac:chgData name="zeyu Liu" userId="e1719c7538589308" providerId="LiveId" clId="{6F29CDDB-079D-4FBC-A5F6-4E4077BFFEB9}" dt="2019-12-03T01:22:02.623" v="20" actId="20577"/>
          <ac:spMkLst>
            <pc:docMk/>
            <pc:sldMk cId="2459208496" sldId="264"/>
            <ac:spMk id="2" creationId="{00000000-0000-0000-0000-000000000000}"/>
          </ac:spMkLst>
        </pc:spChg>
      </pc:sldChg>
      <pc:sldChg chg="modSp add del">
        <pc:chgData name="zeyu Liu" userId="e1719c7538589308" providerId="LiveId" clId="{6F29CDDB-079D-4FBC-A5F6-4E4077BFFEB9}" dt="2019-12-03T10:22:32.743" v="2223" actId="2696"/>
        <pc:sldMkLst>
          <pc:docMk/>
          <pc:sldMk cId="2959708901" sldId="265"/>
        </pc:sldMkLst>
        <pc:spChg chg="mod">
          <ac:chgData name="zeyu Liu" userId="e1719c7538589308" providerId="LiveId" clId="{6F29CDDB-079D-4FBC-A5F6-4E4077BFFEB9}" dt="2019-12-03T01:22:30.065" v="28" actId="14100"/>
          <ac:spMkLst>
            <pc:docMk/>
            <pc:sldMk cId="2959708901" sldId="265"/>
            <ac:spMk id="2" creationId="{00000000-0000-0000-0000-000000000000}"/>
          </ac:spMkLst>
        </pc:spChg>
        <pc:spChg chg="mod">
          <ac:chgData name="zeyu Liu" userId="e1719c7538589308" providerId="LiveId" clId="{6F29CDDB-079D-4FBC-A5F6-4E4077BFFEB9}" dt="2019-12-03T10:05:11.213" v="1972" actId="1076"/>
          <ac:spMkLst>
            <pc:docMk/>
            <pc:sldMk cId="2959708901" sldId="265"/>
            <ac:spMk id="3" creationId="{00000000-0000-0000-0000-000000000000}"/>
          </ac:spMkLst>
        </pc:spChg>
      </pc:sldChg>
      <pc:sldChg chg="addSp modSp add ord setBg">
        <pc:chgData name="zeyu Liu" userId="e1719c7538589308" providerId="LiveId" clId="{6F29CDDB-079D-4FBC-A5F6-4E4077BFFEB9}" dt="2019-12-03T09:40:05.668" v="1582"/>
        <pc:sldMkLst>
          <pc:docMk/>
          <pc:sldMk cId="2924356248" sldId="266"/>
        </pc:sldMkLst>
        <pc:spChg chg="mod">
          <ac:chgData name="zeyu Liu" userId="e1719c7538589308" providerId="LiveId" clId="{6F29CDDB-079D-4FBC-A5F6-4E4077BFFEB9}" dt="2019-12-03T09:04:37.251" v="1297" actId="207"/>
          <ac:spMkLst>
            <pc:docMk/>
            <pc:sldMk cId="2924356248" sldId="266"/>
            <ac:spMk id="4" creationId="{00000000-0000-0000-0000-000000000000}"/>
          </ac:spMkLst>
        </pc:spChg>
        <pc:spChg chg="add mod">
          <ac:chgData name="zeyu Liu" userId="e1719c7538589308" providerId="LiveId" clId="{6F29CDDB-079D-4FBC-A5F6-4E4077BFFEB9}" dt="2019-12-03T09:06:32.913" v="1299" actId="2711"/>
          <ac:spMkLst>
            <pc:docMk/>
            <pc:sldMk cId="2924356248" sldId="266"/>
            <ac:spMk id="5" creationId="{535071D8-DEA2-4605-A044-63BE23EC7AE9}"/>
          </ac:spMkLst>
        </pc:spChg>
        <pc:spChg chg="mod">
          <ac:chgData name="zeyu Liu" userId="e1719c7538589308" providerId="LiveId" clId="{6F29CDDB-079D-4FBC-A5F6-4E4077BFFEB9}" dt="2019-12-03T07:19:21.663" v="145"/>
          <ac:spMkLst>
            <pc:docMk/>
            <pc:sldMk cId="2924356248" sldId="266"/>
            <ac:spMk id="6" creationId="{00000000-0000-0000-0000-000000000000}"/>
          </ac:spMkLst>
        </pc:spChg>
        <pc:picChg chg="add mod">
          <ac:chgData name="zeyu Liu" userId="e1719c7538589308" providerId="LiveId" clId="{6F29CDDB-079D-4FBC-A5F6-4E4077BFFEB9}" dt="2019-12-03T07:41:21.419" v="271"/>
          <ac:picMkLst>
            <pc:docMk/>
            <pc:sldMk cId="2924356248" sldId="266"/>
            <ac:picMk id="7" creationId="{32A30963-C9FB-4723-84AD-E07D7296227B}"/>
          </ac:picMkLst>
        </pc:picChg>
        <pc:picChg chg="mod">
          <ac:chgData name="zeyu Liu" userId="e1719c7538589308" providerId="LiveId" clId="{6F29CDDB-079D-4FBC-A5F6-4E4077BFFEB9}" dt="2019-12-03T07:45:34.241" v="305"/>
          <ac:picMkLst>
            <pc:docMk/>
            <pc:sldMk cId="2924356248" sldId="266"/>
            <ac:picMk id="10" creationId="{00000000-0000-0000-0000-000000000000}"/>
          </ac:picMkLst>
        </pc:picChg>
      </pc:sldChg>
      <pc:sldChg chg="addSp modSp new del">
        <pc:chgData name="zeyu Liu" userId="e1719c7538589308" providerId="LiveId" clId="{6F29CDDB-079D-4FBC-A5F6-4E4077BFFEB9}" dt="2019-12-03T01:39:49.931" v="46" actId="2696"/>
        <pc:sldMkLst>
          <pc:docMk/>
          <pc:sldMk cId="4106532823" sldId="266"/>
        </pc:sldMkLst>
        <pc:graphicFrameChg chg="add modGraphic">
          <ac:chgData name="zeyu Liu" userId="e1719c7538589308" providerId="LiveId" clId="{6F29CDDB-079D-4FBC-A5F6-4E4077BFFEB9}" dt="2019-12-03T01:38:49.440" v="45" actId="27022"/>
          <ac:graphicFrameMkLst>
            <pc:docMk/>
            <pc:sldMk cId="4106532823" sldId="266"/>
            <ac:graphicFrameMk id="5" creationId="{A8354A4E-7F6F-4F6A-A62A-8E7181D3F961}"/>
          </ac:graphicFrameMkLst>
        </pc:graphicFrameChg>
      </pc:sldChg>
      <pc:sldChg chg="addSp delSp modSp add ord">
        <pc:chgData name="zeyu Liu" userId="e1719c7538589308" providerId="LiveId" clId="{6F29CDDB-079D-4FBC-A5F6-4E4077BFFEB9}" dt="2019-12-03T09:08:11.269" v="1329" actId="1036"/>
        <pc:sldMkLst>
          <pc:docMk/>
          <pc:sldMk cId="4202171860" sldId="267"/>
        </pc:sldMkLst>
        <pc:spChg chg="del">
          <ac:chgData name="zeyu Liu" userId="e1719c7538589308" providerId="LiveId" clId="{6F29CDDB-079D-4FBC-A5F6-4E4077BFFEB9}" dt="2019-12-03T07:06:33.138" v="94" actId="478"/>
          <ac:spMkLst>
            <pc:docMk/>
            <pc:sldMk cId="4202171860" sldId="267"/>
            <ac:spMk id="2" creationId="{700438A7-0B8E-4E91-88AA-97A7DEF30AEC}"/>
          </ac:spMkLst>
        </pc:spChg>
        <pc:spChg chg="del">
          <ac:chgData name="zeyu Liu" userId="e1719c7538589308" providerId="LiveId" clId="{6F29CDDB-079D-4FBC-A5F6-4E4077BFFEB9}" dt="2019-12-03T07:06:33.138" v="94" actId="478"/>
          <ac:spMkLst>
            <pc:docMk/>
            <pc:sldMk cId="4202171860" sldId="267"/>
            <ac:spMk id="3" creationId="{9D93FE41-418D-46EA-AA6A-0D03404374F8}"/>
          </ac:spMkLst>
        </pc:spChg>
        <pc:grpChg chg="add del mod">
          <ac:chgData name="zeyu Liu" userId="e1719c7538589308" providerId="LiveId" clId="{6F29CDDB-079D-4FBC-A5F6-4E4077BFFEB9}" dt="2019-12-03T07:53:11.032" v="328"/>
          <ac:grpSpMkLst>
            <pc:docMk/>
            <pc:sldMk cId="4202171860" sldId="267"/>
            <ac:grpSpMk id="5" creationId="{B0232207-722A-4B38-9724-3F7699A14805}"/>
          </ac:grpSpMkLst>
        </pc:grpChg>
        <pc:grpChg chg="add mod">
          <ac:chgData name="zeyu Liu" userId="e1719c7538589308" providerId="LiveId" clId="{6F29CDDB-079D-4FBC-A5F6-4E4077BFFEB9}" dt="2019-12-03T09:08:11.269" v="1329" actId="1036"/>
          <ac:grpSpMkLst>
            <pc:docMk/>
            <pc:sldMk cId="4202171860" sldId="267"/>
            <ac:grpSpMk id="9" creationId="{1BB27B0F-DC11-4131-A8CD-C4F9A1DFC62D}"/>
          </ac:grpSpMkLst>
        </pc:grpChg>
        <pc:graphicFrameChg chg="add mod">
          <ac:chgData name="zeyu Liu" userId="e1719c7538589308" providerId="LiveId" clId="{6F29CDDB-079D-4FBC-A5F6-4E4077BFFEB9}" dt="2019-12-03T07:16:41.886" v="120" actId="122"/>
          <ac:graphicFrameMkLst>
            <pc:docMk/>
            <pc:sldMk cId="4202171860" sldId="267"/>
            <ac:graphicFrameMk id="4" creationId="{915D80B3-B3EC-435D-9C62-D17814ED2CC0}"/>
          </ac:graphicFrameMkLst>
        </pc:graphicFrameChg>
        <pc:graphicFrameChg chg="add del mod">
          <ac:chgData name="zeyu Liu" userId="e1719c7538589308" providerId="LiveId" clId="{6F29CDDB-079D-4FBC-A5F6-4E4077BFFEB9}" dt="2019-12-03T07:23:13.068" v="185"/>
          <ac:graphicFrameMkLst>
            <pc:docMk/>
            <pc:sldMk cId="4202171860" sldId="267"/>
            <ac:graphicFrameMk id="8" creationId="{DAE4CB39-B2B7-4093-9634-DB9BD6B0F0DA}"/>
          </ac:graphicFrameMkLst>
        </pc:graphicFrameChg>
      </pc:sldChg>
      <pc:sldChg chg="addSp delSp modSp add modTransition setBg">
        <pc:chgData name="zeyu Liu" userId="e1719c7538589308" providerId="LiveId" clId="{6F29CDDB-079D-4FBC-A5F6-4E4077BFFEB9}" dt="2019-12-03T10:51:39.461" v="2385" actId="1076"/>
        <pc:sldMkLst>
          <pc:docMk/>
          <pc:sldMk cId="1797089293" sldId="268"/>
        </pc:sldMkLst>
        <pc:spChg chg="add mod">
          <ac:chgData name="zeyu Liu" userId="e1719c7538589308" providerId="LiveId" clId="{6F29CDDB-079D-4FBC-A5F6-4E4077BFFEB9}" dt="2019-12-03T10:29:35.161" v="2241" actId="207"/>
          <ac:spMkLst>
            <pc:docMk/>
            <pc:sldMk cId="1797089293" sldId="268"/>
            <ac:spMk id="2" creationId="{94BA2CAD-69E8-4720-95F5-A91FEDBDA258}"/>
          </ac:spMkLst>
        </pc:spChg>
        <pc:spChg chg="add del mod">
          <ac:chgData name="zeyu Liu" userId="e1719c7538589308" providerId="LiveId" clId="{6F29CDDB-079D-4FBC-A5F6-4E4077BFFEB9}" dt="2019-12-03T10:14:36.197" v="2097"/>
          <ac:spMkLst>
            <pc:docMk/>
            <pc:sldMk cId="1797089293" sldId="268"/>
            <ac:spMk id="3" creationId="{0BADDAF2-EC56-4403-85C7-9EEC5E998092}"/>
          </ac:spMkLst>
        </pc:spChg>
        <pc:spChg chg="del">
          <ac:chgData name="zeyu Liu" userId="e1719c7538589308" providerId="LiveId" clId="{6F29CDDB-079D-4FBC-A5F6-4E4077BFFEB9}" dt="2019-12-03T09:40:10.901" v="1583" actId="478"/>
          <ac:spMkLst>
            <pc:docMk/>
            <pc:sldMk cId="1797089293" sldId="268"/>
            <ac:spMk id="4" creationId="{00000000-0000-0000-0000-000000000000}"/>
          </ac:spMkLst>
        </pc:spChg>
        <pc:spChg chg="del">
          <ac:chgData name="zeyu Liu" userId="e1719c7538589308" providerId="LiveId" clId="{6F29CDDB-079D-4FBC-A5F6-4E4077BFFEB9}" dt="2019-12-03T09:40:10.901" v="1583" actId="478"/>
          <ac:spMkLst>
            <pc:docMk/>
            <pc:sldMk cId="1797089293" sldId="268"/>
            <ac:spMk id="6" creationId="{00000000-0000-0000-0000-000000000000}"/>
          </ac:spMkLst>
        </pc:spChg>
        <pc:spChg chg="mod">
          <ac:chgData name="zeyu Liu" userId="e1719c7538589308" providerId="LiveId" clId="{6F29CDDB-079D-4FBC-A5F6-4E4077BFFEB9}" dt="2019-12-03T10:30:00.571" v="2245" actId="208"/>
          <ac:spMkLst>
            <pc:docMk/>
            <pc:sldMk cId="1797089293" sldId="268"/>
            <ac:spMk id="7" creationId="{310BF96E-1867-46A4-8F99-E09466EC3EA4}"/>
          </ac:spMkLst>
        </pc:spChg>
        <pc:spChg chg="mod">
          <ac:chgData name="zeyu Liu" userId="e1719c7538589308" providerId="LiveId" clId="{6F29CDDB-079D-4FBC-A5F6-4E4077BFFEB9}" dt="2019-12-03T10:30:00.571" v="2245" actId="208"/>
          <ac:spMkLst>
            <pc:docMk/>
            <pc:sldMk cId="1797089293" sldId="268"/>
            <ac:spMk id="8" creationId="{AA62FB75-3BF4-4EEF-9BB7-0949512BA1D8}"/>
          </ac:spMkLst>
        </pc:spChg>
        <pc:spChg chg="add del mod">
          <ac:chgData name="zeyu Liu" userId="e1719c7538589308" providerId="LiveId" clId="{6F29CDDB-079D-4FBC-A5F6-4E4077BFFEB9}" dt="2019-12-03T10:14:27.892" v="2092" actId="478"/>
          <ac:spMkLst>
            <pc:docMk/>
            <pc:sldMk cId="1797089293" sldId="268"/>
            <ac:spMk id="13" creationId="{1023F1F6-CF84-48AC-BB68-62BF8936125F}"/>
          </ac:spMkLst>
        </pc:spChg>
        <pc:grpChg chg="add mod ord">
          <ac:chgData name="zeyu Liu" userId="e1719c7538589308" providerId="LiveId" clId="{6F29CDDB-079D-4FBC-A5F6-4E4077BFFEB9}" dt="2019-12-03T10:29:37.716" v="2243" actId="1076"/>
          <ac:grpSpMkLst>
            <pc:docMk/>
            <pc:sldMk cId="1797089293" sldId="268"/>
            <ac:grpSpMk id="5" creationId="{9830BDBC-AA71-4EEB-9E3B-4A74464B0348}"/>
          </ac:grpSpMkLst>
        </pc:grpChg>
        <pc:grpChg chg="add mod">
          <ac:chgData name="zeyu Liu" userId="e1719c7538589308" providerId="LiveId" clId="{6F29CDDB-079D-4FBC-A5F6-4E4077BFFEB9}" dt="2019-12-03T10:51:39.461" v="2385" actId="1076"/>
          <ac:grpSpMkLst>
            <pc:docMk/>
            <pc:sldMk cId="1797089293" sldId="268"/>
            <ac:grpSpMk id="14" creationId="{20F97B40-F1E9-48B2-B16A-A50C2D04F2B2}"/>
          </ac:grpSpMkLst>
        </pc:grpChg>
        <pc:picChg chg="add mod">
          <ac:chgData name="zeyu Liu" userId="e1719c7538589308" providerId="LiveId" clId="{6F29CDDB-079D-4FBC-A5F6-4E4077BFFEB9}" dt="2019-12-03T10:15:11.681" v="2105" actId="1076"/>
          <ac:picMkLst>
            <pc:docMk/>
            <pc:sldMk cId="1797089293" sldId="268"/>
            <ac:picMk id="9" creationId="{E2C1B965-7404-41C5-B141-CE63382C9938}"/>
          </ac:picMkLst>
        </pc:picChg>
        <pc:picChg chg="del">
          <ac:chgData name="zeyu Liu" userId="e1719c7538589308" providerId="LiveId" clId="{6F29CDDB-079D-4FBC-A5F6-4E4077BFFEB9}" dt="2019-12-03T09:40:10.901" v="1583" actId="478"/>
          <ac:picMkLst>
            <pc:docMk/>
            <pc:sldMk cId="1797089293" sldId="268"/>
            <ac:picMk id="10" creationId="{00000000-0000-0000-0000-000000000000}"/>
          </ac:picMkLst>
        </pc:picChg>
        <pc:picChg chg="add del mod">
          <ac:chgData name="zeyu Liu" userId="e1719c7538589308" providerId="LiveId" clId="{6F29CDDB-079D-4FBC-A5F6-4E4077BFFEB9}" dt="2019-12-03T10:14:21.172" v="2089" actId="478"/>
          <ac:picMkLst>
            <pc:docMk/>
            <pc:sldMk cId="1797089293" sldId="268"/>
            <ac:picMk id="11" creationId="{516D587C-7243-4D1E-9B64-66076601E6FC}"/>
          </ac:picMkLst>
        </pc:picChg>
        <pc:picChg chg="add del mod">
          <ac:chgData name="zeyu Liu" userId="e1719c7538589308" providerId="LiveId" clId="{6F29CDDB-079D-4FBC-A5F6-4E4077BFFEB9}" dt="2019-12-03T10:14:21.172" v="2089" actId="478"/>
          <ac:picMkLst>
            <pc:docMk/>
            <pc:sldMk cId="1797089293" sldId="268"/>
            <ac:picMk id="12" creationId="{06942CEA-55B7-42C4-B8F9-D5AED8081780}"/>
          </ac:picMkLst>
        </pc:picChg>
      </pc:sldChg>
      <pc:sldChg chg="addSp delSp modSp add del mod ord setBg">
        <pc:chgData name="zeyu Liu" userId="e1719c7538589308" providerId="LiveId" clId="{6F29CDDB-079D-4FBC-A5F6-4E4077BFFEB9}" dt="2019-12-03T10:02:38.899" v="1964" actId="2696"/>
        <pc:sldMkLst>
          <pc:docMk/>
          <pc:sldMk cId="2066395570" sldId="269"/>
        </pc:sldMkLst>
        <pc:spChg chg="add del mod">
          <ac:chgData name="zeyu Liu" userId="e1719c7538589308" providerId="LiveId" clId="{6F29CDDB-079D-4FBC-A5F6-4E4077BFFEB9}" dt="2019-12-03T07:57:24.555" v="354"/>
          <ac:spMkLst>
            <pc:docMk/>
            <pc:sldMk cId="2066395570" sldId="269"/>
            <ac:spMk id="2" creationId="{C31F679A-3459-466C-BE7A-B3202FB9AA51}"/>
          </ac:spMkLst>
        </pc:spChg>
        <pc:spChg chg="add del mod">
          <ac:chgData name="zeyu Liu" userId="e1719c7538589308" providerId="LiveId" clId="{6F29CDDB-079D-4FBC-A5F6-4E4077BFFEB9}" dt="2019-12-03T07:57:24.555" v="354"/>
          <ac:spMkLst>
            <pc:docMk/>
            <pc:sldMk cId="2066395570" sldId="269"/>
            <ac:spMk id="3" creationId="{6935BF30-5F8E-4DFB-9929-4F4F852F4DC1}"/>
          </ac:spMkLst>
        </pc:spChg>
        <pc:spChg chg="del">
          <ac:chgData name="zeyu Liu" userId="e1719c7538589308" providerId="LiveId" clId="{6F29CDDB-079D-4FBC-A5F6-4E4077BFFEB9}" dt="2019-12-03T09:18:48.614" v="1376" actId="478"/>
          <ac:spMkLst>
            <pc:docMk/>
            <pc:sldMk cId="2066395570" sldId="269"/>
            <ac:spMk id="4" creationId="{00000000-0000-0000-0000-000000000000}"/>
          </ac:spMkLst>
        </pc:spChg>
        <pc:spChg chg="add del mod">
          <ac:chgData name="zeyu Liu" userId="e1719c7538589308" providerId="LiveId" clId="{6F29CDDB-079D-4FBC-A5F6-4E4077BFFEB9}" dt="2019-12-03T09:18:14.290" v="1375"/>
          <ac:spMkLst>
            <pc:docMk/>
            <pc:sldMk cId="2066395570" sldId="269"/>
            <ac:spMk id="5" creationId="{BB386314-A04C-4358-90E0-83913214DF43}"/>
          </ac:spMkLst>
        </pc:spChg>
        <pc:spChg chg="del">
          <ac:chgData name="zeyu Liu" userId="e1719c7538589308" providerId="LiveId" clId="{6F29CDDB-079D-4FBC-A5F6-4E4077BFFEB9}" dt="2019-12-03T09:18:51.718" v="1377" actId="478"/>
          <ac:spMkLst>
            <pc:docMk/>
            <pc:sldMk cId="2066395570" sldId="269"/>
            <ac:spMk id="6" creationId="{00000000-0000-0000-0000-000000000000}"/>
          </ac:spMkLst>
        </pc:spChg>
        <pc:spChg chg="add mod">
          <ac:chgData name="zeyu Liu" userId="e1719c7538589308" providerId="LiveId" clId="{6F29CDDB-079D-4FBC-A5F6-4E4077BFFEB9}" dt="2019-12-03T09:23:47.418" v="1446" actId="1076"/>
          <ac:spMkLst>
            <pc:docMk/>
            <pc:sldMk cId="2066395570" sldId="269"/>
            <ac:spMk id="9" creationId="{6121600E-20B0-45B1-9110-66FA0E0CE97A}"/>
          </ac:spMkLst>
        </pc:spChg>
        <pc:spChg chg="add mod">
          <ac:chgData name="zeyu Liu" userId="e1719c7538589308" providerId="LiveId" clId="{6F29CDDB-079D-4FBC-A5F6-4E4077BFFEB9}" dt="2019-12-03T09:28:04.879" v="1526" actId="1038"/>
          <ac:spMkLst>
            <pc:docMk/>
            <pc:sldMk cId="2066395570" sldId="269"/>
            <ac:spMk id="11" creationId="{4309035A-E5D2-4CBE-B7FD-D3F1458BEE82}"/>
          </ac:spMkLst>
        </pc:spChg>
        <pc:graphicFrameChg chg="add mod">
          <ac:chgData name="zeyu Liu" userId="e1719c7538589308" providerId="LiveId" clId="{6F29CDDB-079D-4FBC-A5F6-4E4077BFFEB9}" dt="2019-12-03T09:35:36.199" v="1581" actId="14100"/>
          <ac:graphicFrameMkLst>
            <pc:docMk/>
            <pc:sldMk cId="2066395570" sldId="269"/>
            <ac:graphicFrameMk id="12" creationId="{5192DFE6-E8CE-4E5A-907B-0C8566E18672}"/>
          </ac:graphicFrameMkLst>
        </pc:graphicFrameChg>
        <pc:picChg chg="add mod">
          <ac:chgData name="zeyu Liu" userId="e1719c7538589308" providerId="LiveId" clId="{6F29CDDB-079D-4FBC-A5F6-4E4077BFFEB9}" dt="2019-12-03T09:28:04.879" v="1526" actId="1038"/>
          <ac:picMkLst>
            <pc:docMk/>
            <pc:sldMk cId="2066395570" sldId="269"/>
            <ac:picMk id="8" creationId="{A7BD4FFF-4775-4107-91AF-3DAE70BD1A17}"/>
          </ac:picMkLst>
        </pc:picChg>
        <pc:picChg chg="del mod">
          <ac:chgData name="zeyu Liu" userId="e1719c7538589308" providerId="LiveId" clId="{6F29CDDB-079D-4FBC-A5F6-4E4077BFFEB9}" dt="2019-12-03T07:56:14.950" v="344"/>
          <ac:picMkLst>
            <pc:docMk/>
            <pc:sldMk cId="2066395570" sldId="269"/>
            <ac:picMk id="10" creationId="{00000000-0000-0000-0000-000000000000}"/>
          </ac:picMkLst>
        </pc:picChg>
      </pc:sldChg>
      <pc:sldChg chg="addSp delSp modSp modTransition">
        <pc:chgData name="zeyu Liu" userId="e1719c7538589308" providerId="LiveId" clId="{6F29CDDB-079D-4FBC-A5F6-4E4077BFFEB9}" dt="2019-12-03T09:06:24.117" v="1298" actId="2711"/>
        <pc:sldMkLst>
          <pc:docMk/>
          <pc:sldMk cId="2045755204" sldId="270"/>
        </pc:sldMkLst>
        <pc:spChg chg="add mod">
          <ac:chgData name="zeyu Liu" userId="e1719c7538589308" providerId="LiveId" clId="{6F29CDDB-079D-4FBC-A5F6-4E4077BFFEB9}" dt="2019-12-03T09:06:24.117" v="1298" actId="2711"/>
          <ac:spMkLst>
            <pc:docMk/>
            <pc:sldMk cId="2045755204" sldId="270"/>
            <ac:spMk id="2" creationId="{1BF5103B-6220-409D-AE33-12212824B675}"/>
          </ac:spMkLst>
        </pc:spChg>
        <pc:spChg chg="mod">
          <ac:chgData name="zeyu Liu" userId="e1719c7538589308" providerId="LiveId" clId="{6F29CDDB-079D-4FBC-A5F6-4E4077BFFEB9}" dt="2019-12-03T07:20:20.625" v="173" actId="20577"/>
          <ac:spMkLst>
            <pc:docMk/>
            <pc:sldMk cId="2045755204" sldId="270"/>
            <ac:spMk id="4" creationId="{00000000-0000-0000-0000-000000000000}"/>
          </ac:spMkLst>
        </pc:spChg>
        <pc:spChg chg="mod">
          <ac:chgData name="zeyu Liu" userId="e1719c7538589308" providerId="LiveId" clId="{6F29CDDB-079D-4FBC-A5F6-4E4077BFFEB9}" dt="2019-12-03T07:19:09.953" v="144" actId="20577"/>
          <ac:spMkLst>
            <pc:docMk/>
            <pc:sldMk cId="2045755204" sldId="270"/>
            <ac:spMk id="6" creationId="{00000000-0000-0000-0000-000000000000}"/>
          </ac:spMkLst>
        </pc:spChg>
        <pc:graphicFrameChg chg="add del">
          <ac:chgData name="zeyu Liu" userId="e1719c7538589308" providerId="LiveId" clId="{6F29CDDB-079D-4FBC-A5F6-4E4077BFFEB9}" dt="2019-12-03T07:31:23.387" v="237"/>
          <ac:graphicFrameMkLst>
            <pc:docMk/>
            <pc:sldMk cId="2045755204" sldId="270"/>
            <ac:graphicFrameMk id="8" creationId="{A7883C2D-989E-4755-92BA-BD077DE86996}"/>
          </ac:graphicFrameMkLst>
        </pc:graphicFrameChg>
        <pc:picChg chg="add mod">
          <ac:chgData name="zeyu Liu" userId="e1719c7538589308" providerId="LiveId" clId="{6F29CDDB-079D-4FBC-A5F6-4E4077BFFEB9}" dt="2019-12-03T07:27:34.734" v="201" actId="1076"/>
          <ac:picMkLst>
            <pc:docMk/>
            <pc:sldMk cId="2045755204" sldId="270"/>
            <ac:picMk id="7" creationId="{6A313BCD-E7B1-477D-A502-44A1CAE63845}"/>
          </ac:picMkLst>
        </pc:picChg>
        <pc:picChg chg="mod">
          <ac:chgData name="zeyu Liu" userId="e1719c7538589308" providerId="LiveId" clId="{6F29CDDB-079D-4FBC-A5F6-4E4077BFFEB9}" dt="2019-12-03T07:46:23.460" v="306" actId="14861"/>
          <ac:picMkLst>
            <pc:docMk/>
            <pc:sldMk cId="2045755204" sldId="270"/>
            <ac:picMk id="10" creationId="{00000000-0000-0000-0000-000000000000}"/>
          </ac:picMkLst>
        </pc:picChg>
      </pc:sldChg>
      <pc:sldChg chg="addSp delSp modSp del modTransition addCm delCm">
        <pc:chgData name="zeyu Liu" userId="e1719c7538589308" providerId="LiveId" clId="{6F29CDDB-079D-4FBC-A5F6-4E4077BFFEB9}" dt="2019-12-03T10:39:08.889" v="2295" actId="2696"/>
        <pc:sldMkLst>
          <pc:docMk/>
          <pc:sldMk cId="2298587972" sldId="271"/>
        </pc:sldMkLst>
        <pc:spChg chg="del mod">
          <ac:chgData name="zeyu Liu" userId="e1719c7538589308" providerId="LiveId" clId="{6F29CDDB-079D-4FBC-A5F6-4E4077BFFEB9}" dt="2019-12-03T10:38:45.750" v="2288"/>
          <ac:spMkLst>
            <pc:docMk/>
            <pc:sldMk cId="2298587972" sldId="271"/>
            <ac:spMk id="2" creationId="{00000000-0000-0000-0000-000000000000}"/>
          </ac:spMkLst>
        </pc:spChg>
        <pc:spChg chg="del">
          <ac:chgData name="zeyu Liu" userId="e1719c7538589308" providerId="LiveId" clId="{6F29CDDB-079D-4FBC-A5F6-4E4077BFFEB9}" dt="2019-12-03T10:38:45.750" v="2288"/>
          <ac:spMkLst>
            <pc:docMk/>
            <pc:sldMk cId="2298587972" sldId="271"/>
            <ac:spMk id="3" creationId="{00000000-0000-0000-0000-000000000000}"/>
          </ac:spMkLst>
        </pc:spChg>
        <pc:spChg chg="del mod">
          <ac:chgData name="zeyu Liu" userId="e1719c7538589308" providerId="LiveId" clId="{6F29CDDB-079D-4FBC-A5F6-4E4077BFFEB9}" dt="2019-12-03T10:38:45.750" v="2288"/>
          <ac:spMkLst>
            <pc:docMk/>
            <pc:sldMk cId="2298587972" sldId="271"/>
            <ac:spMk id="4" creationId="{00000000-0000-0000-0000-000000000000}"/>
          </ac:spMkLst>
        </pc:spChg>
        <pc:spChg chg="del mod ord">
          <ac:chgData name="zeyu Liu" userId="e1719c7538589308" providerId="LiveId" clId="{6F29CDDB-079D-4FBC-A5F6-4E4077BFFEB9}" dt="2019-12-03T10:38:45.750" v="2288"/>
          <ac:spMkLst>
            <pc:docMk/>
            <pc:sldMk cId="2298587972" sldId="271"/>
            <ac:spMk id="5" creationId="{00000000-0000-0000-0000-000000000000}"/>
          </ac:spMkLst>
        </pc:spChg>
        <pc:spChg chg="del">
          <ac:chgData name="zeyu Liu" userId="e1719c7538589308" providerId="LiveId" clId="{6F29CDDB-079D-4FBC-A5F6-4E4077BFFEB9}" dt="2019-12-03T10:38:45.750" v="2288"/>
          <ac:spMkLst>
            <pc:docMk/>
            <pc:sldMk cId="2298587972" sldId="271"/>
            <ac:spMk id="6" creationId="{00000000-0000-0000-0000-000000000000}"/>
          </ac:spMkLst>
        </pc:spChg>
        <pc:spChg chg="del mod">
          <ac:chgData name="zeyu Liu" userId="e1719c7538589308" providerId="LiveId" clId="{6F29CDDB-079D-4FBC-A5F6-4E4077BFFEB9}" dt="2019-12-03T10:38:45.750" v="2288"/>
          <ac:spMkLst>
            <pc:docMk/>
            <pc:sldMk cId="2298587972" sldId="271"/>
            <ac:spMk id="25" creationId="{00000000-0000-0000-0000-000000000000}"/>
          </ac:spMkLst>
        </pc:spChg>
        <pc:spChg chg="del mod">
          <ac:chgData name="zeyu Liu" userId="e1719c7538589308" providerId="LiveId" clId="{6F29CDDB-079D-4FBC-A5F6-4E4077BFFEB9}" dt="2019-12-03T10:38:45.750" v="2288"/>
          <ac:spMkLst>
            <pc:docMk/>
            <pc:sldMk cId="2298587972" sldId="271"/>
            <ac:spMk id="26" creationId="{00000000-0000-0000-0000-000000000000}"/>
          </ac:spMkLst>
        </pc:spChg>
        <pc:spChg chg="del mod">
          <ac:chgData name="zeyu Liu" userId="e1719c7538589308" providerId="LiveId" clId="{6F29CDDB-079D-4FBC-A5F6-4E4077BFFEB9}" dt="2019-12-03T10:38:45.750" v="2288"/>
          <ac:spMkLst>
            <pc:docMk/>
            <pc:sldMk cId="2298587972" sldId="271"/>
            <ac:spMk id="27" creationId="{00000000-0000-0000-0000-000000000000}"/>
          </ac:spMkLst>
        </pc:spChg>
        <pc:spChg chg="del">
          <ac:chgData name="zeyu Liu" userId="e1719c7538589308" providerId="LiveId" clId="{6F29CDDB-079D-4FBC-A5F6-4E4077BFFEB9}" dt="2019-12-03T09:13:04.902" v="1364" actId="478"/>
          <ac:spMkLst>
            <pc:docMk/>
            <pc:sldMk cId="2298587972" sldId="271"/>
            <ac:spMk id="28" creationId="{00000000-0000-0000-0000-000000000000}"/>
          </ac:spMkLst>
        </pc:spChg>
        <pc:spChg chg="del">
          <ac:chgData name="zeyu Liu" userId="e1719c7538589308" providerId="LiveId" clId="{6F29CDDB-079D-4FBC-A5F6-4E4077BFFEB9}" dt="2019-12-03T08:37:13.958" v="965" actId="478"/>
          <ac:spMkLst>
            <pc:docMk/>
            <pc:sldMk cId="2298587972" sldId="271"/>
            <ac:spMk id="29" creationId="{00000000-0000-0000-0000-000000000000}"/>
          </ac:spMkLst>
        </pc:spChg>
        <pc:spChg chg="del">
          <ac:chgData name="zeyu Liu" userId="e1719c7538589308" providerId="LiveId" clId="{6F29CDDB-079D-4FBC-A5F6-4E4077BFFEB9}" dt="2019-12-03T09:13:10.141" v="1366" actId="478"/>
          <ac:spMkLst>
            <pc:docMk/>
            <pc:sldMk cId="2298587972" sldId="271"/>
            <ac:spMk id="30" creationId="{00000000-0000-0000-0000-000000000000}"/>
          </ac:spMkLst>
        </pc:spChg>
        <pc:grpChg chg="del mod">
          <ac:chgData name="zeyu Liu" userId="e1719c7538589308" providerId="LiveId" clId="{6F29CDDB-079D-4FBC-A5F6-4E4077BFFEB9}" dt="2019-12-03T10:38:45.750" v="2288"/>
          <ac:grpSpMkLst>
            <pc:docMk/>
            <pc:sldMk cId="2298587972" sldId="271"/>
            <ac:grpSpMk id="7" creationId="{00000000-0000-0000-0000-000000000000}"/>
          </ac:grpSpMkLst>
        </pc:grpChg>
        <pc:grpChg chg="del mod">
          <ac:chgData name="zeyu Liu" userId="e1719c7538589308" providerId="LiveId" clId="{6F29CDDB-079D-4FBC-A5F6-4E4077BFFEB9}" dt="2019-12-03T10:38:45.750" v="2288"/>
          <ac:grpSpMkLst>
            <pc:docMk/>
            <pc:sldMk cId="2298587972" sldId="271"/>
            <ac:grpSpMk id="10" creationId="{00000000-0000-0000-0000-000000000000}"/>
          </ac:grpSpMkLst>
        </pc:grpChg>
        <pc:grpChg chg="del mod">
          <ac:chgData name="zeyu Liu" userId="e1719c7538589308" providerId="LiveId" clId="{6F29CDDB-079D-4FBC-A5F6-4E4077BFFEB9}" dt="2019-12-03T10:38:45.750" v="2288"/>
          <ac:grpSpMkLst>
            <pc:docMk/>
            <pc:sldMk cId="2298587972" sldId="271"/>
            <ac:grpSpMk id="18" creationId="{00000000-0000-0000-0000-000000000000}"/>
          </ac:grpSpMkLst>
        </pc:grpChg>
        <pc:graphicFrameChg chg="add del">
          <ac:chgData name="zeyu Liu" userId="e1719c7538589308" providerId="LiveId" clId="{6F29CDDB-079D-4FBC-A5F6-4E4077BFFEB9}" dt="2019-12-03T07:52:56.042" v="324"/>
          <ac:graphicFrameMkLst>
            <pc:docMk/>
            <pc:sldMk cId="2298587972" sldId="271"/>
            <ac:graphicFrameMk id="31" creationId="{595E44B1-D642-4803-89FD-55608256F616}"/>
          </ac:graphicFrameMkLst>
        </pc:graphicFrameChg>
        <pc:graphicFrameChg chg="add del mod modGraphic">
          <ac:chgData name="zeyu Liu" userId="e1719c7538589308" providerId="LiveId" clId="{6F29CDDB-079D-4FBC-A5F6-4E4077BFFEB9}" dt="2019-12-03T07:52:54.145" v="323"/>
          <ac:graphicFrameMkLst>
            <pc:docMk/>
            <pc:sldMk cId="2298587972" sldId="271"/>
            <ac:graphicFrameMk id="33" creationId="{A0F17F43-CABE-4534-8B8B-6E2D55167903}"/>
          </ac:graphicFrameMkLst>
        </pc:graphicFrameChg>
        <pc:graphicFrameChg chg="add del mod modGraphic">
          <ac:chgData name="zeyu Liu" userId="e1719c7538589308" providerId="LiveId" clId="{6F29CDDB-079D-4FBC-A5F6-4E4077BFFEB9}" dt="2019-12-03T07:54:37.743" v="336"/>
          <ac:graphicFrameMkLst>
            <pc:docMk/>
            <pc:sldMk cId="2298587972" sldId="271"/>
            <ac:graphicFrameMk id="35" creationId="{F2C81F87-2B91-451F-BE57-8DD976C873F6}"/>
          </ac:graphicFrameMkLst>
        </pc:graphicFrameChg>
        <pc:graphicFrameChg chg="add del mod modGraphic">
          <ac:chgData name="zeyu Liu" userId="e1719c7538589308" providerId="LiveId" clId="{6F29CDDB-079D-4FBC-A5F6-4E4077BFFEB9}" dt="2019-12-03T10:34:23.343" v="2272" actId="478"/>
          <ac:graphicFrameMkLst>
            <pc:docMk/>
            <pc:sldMk cId="2298587972" sldId="271"/>
            <ac:graphicFrameMk id="37" creationId="{72B9B911-E132-4DBE-B86A-B67D5FCC455E}"/>
          </ac:graphicFrameMkLst>
        </pc:graphicFrameChg>
        <pc:graphicFrameChg chg="add del mod modGraphic">
          <ac:chgData name="zeyu Liu" userId="e1719c7538589308" providerId="LiveId" clId="{6F29CDDB-079D-4FBC-A5F6-4E4077BFFEB9}" dt="2019-12-03T10:34:23.343" v="2272" actId="478"/>
          <ac:graphicFrameMkLst>
            <pc:docMk/>
            <pc:sldMk cId="2298587972" sldId="271"/>
            <ac:graphicFrameMk id="39" creationId="{C6A66ED9-2718-4C16-A6A1-C0AD2D1054FB}"/>
          </ac:graphicFrameMkLst>
        </pc:graphicFrameChg>
        <pc:graphicFrameChg chg="add del mod modGraphic">
          <ac:chgData name="zeyu Liu" userId="e1719c7538589308" providerId="LiveId" clId="{6F29CDDB-079D-4FBC-A5F6-4E4077BFFEB9}" dt="2019-12-03T10:34:23.343" v="2272" actId="478"/>
          <ac:graphicFrameMkLst>
            <pc:docMk/>
            <pc:sldMk cId="2298587972" sldId="271"/>
            <ac:graphicFrameMk id="41" creationId="{8BCDF0A8-8361-4631-A907-DEAD614C5517}"/>
          </ac:graphicFrameMkLst>
        </pc:graphicFrameChg>
        <pc:graphicFrameChg chg="add del">
          <ac:chgData name="zeyu Liu" userId="e1719c7538589308" providerId="LiveId" clId="{6F29CDDB-079D-4FBC-A5F6-4E4077BFFEB9}" dt="2019-12-03T10:37:33.308" v="2282"/>
          <ac:graphicFrameMkLst>
            <pc:docMk/>
            <pc:sldMk cId="2298587972" sldId="271"/>
            <ac:graphicFrameMk id="42" creationId="{B3638084-DE95-4053-A192-952AC1A1B10B}"/>
          </ac:graphicFrameMkLst>
        </pc:graphicFrameChg>
      </pc:sldChg>
      <pc:sldChg chg="addSp delSp modSp del">
        <pc:chgData name="zeyu Liu" userId="e1719c7538589308" providerId="LiveId" clId="{6F29CDDB-079D-4FBC-A5F6-4E4077BFFEB9}" dt="2019-12-03T07:38:19.339" v="268" actId="2696"/>
        <pc:sldMkLst>
          <pc:docMk/>
          <pc:sldMk cId="349939883" sldId="272"/>
        </pc:sldMkLst>
        <pc:spChg chg="del">
          <ac:chgData name="zeyu Liu" userId="e1719c7538589308" providerId="LiveId" clId="{6F29CDDB-079D-4FBC-A5F6-4E4077BFFEB9}" dt="2019-12-03T07:36:34.872" v="263" actId="478"/>
          <ac:spMkLst>
            <pc:docMk/>
            <pc:sldMk cId="349939883" sldId="272"/>
            <ac:spMk id="4" creationId="{00000000-0000-0000-0000-000000000000}"/>
          </ac:spMkLst>
        </pc:spChg>
        <pc:spChg chg="add del mod">
          <ac:chgData name="zeyu Liu" userId="e1719c7538589308" providerId="LiveId" clId="{6F29CDDB-079D-4FBC-A5F6-4E4077BFFEB9}" dt="2019-12-03T07:36:30.879" v="261" actId="478"/>
          <ac:spMkLst>
            <pc:docMk/>
            <pc:sldMk cId="349939883" sldId="272"/>
            <ac:spMk id="5" creationId="{C0E2CFB1-F7DD-42A5-AB0D-6F8C705612B6}"/>
          </ac:spMkLst>
        </pc:spChg>
        <pc:spChg chg="del">
          <ac:chgData name="zeyu Liu" userId="e1719c7538589308" providerId="LiveId" clId="{6F29CDDB-079D-4FBC-A5F6-4E4077BFFEB9}" dt="2019-12-03T07:36:36.711" v="264" actId="478"/>
          <ac:spMkLst>
            <pc:docMk/>
            <pc:sldMk cId="349939883" sldId="272"/>
            <ac:spMk id="6" creationId="{00000000-0000-0000-0000-000000000000}"/>
          </ac:spMkLst>
        </pc:spChg>
        <pc:graphicFrameChg chg="add mod">
          <ac:chgData name="zeyu Liu" userId="e1719c7538589308" providerId="LiveId" clId="{6F29CDDB-079D-4FBC-A5F6-4E4077BFFEB9}" dt="2019-12-03T07:37:42.946" v="267" actId="207"/>
          <ac:graphicFrameMkLst>
            <pc:docMk/>
            <pc:sldMk cId="349939883" sldId="272"/>
            <ac:graphicFrameMk id="8" creationId="{88307786-2E25-4520-9E99-73AEAD4BD190}"/>
          </ac:graphicFrameMkLst>
        </pc:graphicFrameChg>
        <pc:picChg chg="add del mod">
          <ac:chgData name="zeyu Liu" userId="e1719c7538589308" providerId="LiveId" clId="{6F29CDDB-079D-4FBC-A5F6-4E4077BFFEB9}" dt="2019-12-03T07:36:30.879" v="261" actId="478"/>
          <ac:picMkLst>
            <pc:docMk/>
            <pc:sldMk cId="349939883" sldId="272"/>
            <ac:picMk id="7" creationId="{C3E723DA-1BED-4070-986B-B90D57118CFC}"/>
          </ac:picMkLst>
        </pc:picChg>
        <pc:picChg chg="del">
          <ac:chgData name="zeyu Liu" userId="e1719c7538589308" providerId="LiveId" clId="{6F29CDDB-079D-4FBC-A5F6-4E4077BFFEB9}" dt="2019-12-03T07:36:32.807" v="262" actId="478"/>
          <ac:picMkLst>
            <pc:docMk/>
            <pc:sldMk cId="349939883" sldId="272"/>
            <ac:picMk id="10" creationId="{00000000-0000-0000-0000-000000000000}"/>
          </ac:picMkLst>
        </pc:picChg>
      </pc:sldChg>
      <pc:sldChg chg="addSp delSp modSp modAnim">
        <pc:chgData name="zeyu Liu" userId="e1719c7538589308" providerId="LiveId" clId="{6F29CDDB-079D-4FBC-A5F6-4E4077BFFEB9}" dt="2019-12-03T08:18:50.544" v="536" actId="1037"/>
        <pc:sldMkLst>
          <pc:docMk/>
          <pc:sldMk cId="2356748318" sldId="272"/>
        </pc:sldMkLst>
        <pc:spChg chg="del mod">
          <ac:chgData name="zeyu Liu" userId="e1719c7538589308" providerId="LiveId" clId="{6F29CDDB-079D-4FBC-A5F6-4E4077BFFEB9}" dt="2019-12-03T08:05:54.951" v="424" actId="478"/>
          <ac:spMkLst>
            <pc:docMk/>
            <pc:sldMk cId="2356748318" sldId="272"/>
            <ac:spMk id="4" creationId="{00000000-0000-0000-0000-000000000000}"/>
          </ac:spMkLst>
        </pc:spChg>
        <pc:spChg chg="add mod">
          <ac:chgData name="zeyu Liu" userId="e1719c7538589308" providerId="LiveId" clId="{6F29CDDB-079D-4FBC-A5F6-4E4077BFFEB9}" dt="2019-12-03T08:18:50.544" v="536" actId="1037"/>
          <ac:spMkLst>
            <pc:docMk/>
            <pc:sldMk cId="2356748318" sldId="272"/>
            <ac:spMk id="5" creationId="{B9862379-D1BD-4C0A-8637-FD1321EF2C54}"/>
          </ac:spMkLst>
        </pc:spChg>
        <pc:spChg chg="del mod">
          <ac:chgData name="zeyu Liu" userId="e1719c7538589308" providerId="LiveId" clId="{6F29CDDB-079D-4FBC-A5F6-4E4077BFFEB9}" dt="2019-12-03T07:59:25.959" v="384" actId="478"/>
          <ac:spMkLst>
            <pc:docMk/>
            <pc:sldMk cId="2356748318" sldId="272"/>
            <ac:spMk id="6" creationId="{00000000-0000-0000-0000-000000000000}"/>
          </ac:spMkLst>
        </pc:spChg>
        <pc:spChg chg="add mod">
          <ac:chgData name="zeyu Liu" userId="e1719c7538589308" providerId="LiveId" clId="{6F29CDDB-079D-4FBC-A5F6-4E4077BFFEB9}" dt="2019-12-03T08:16:34.694" v="497" actId="20577"/>
          <ac:spMkLst>
            <pc:docMk/>
            <pc:sldMk cId="2356748318" sldId="272"/>
            <ac:spMk id="7" creationId="{78B63AE2-200B-46EE-82CC-8775C1EA2AC4}"/>
          </ac:spMkLst>
        </pc:spChg>
        <pc:spChg chg="add mod">
          <ac:chgData name="zeyu Liu" userId="e1719c7538589308" providerId="LiveId" clId="{6F29CDDB-079D-4FBC-A5F6-4E4077BFFEB9}" dt="2019-12-03T08:08:21.950" v="493" actId="1038"/>
          <ac:spMkLst>
            <pc:docMk/>
            <pc:sldMk cId="2356748318" sldId="272"/>
            <ac:spMk id="8" creationId="{46BA5B87-FD62-4F13-934F-266246D8B222}"/>
          </ac:spMkLst>
        </pc:spChg>
        <pc:picChg chg="add mod">
          <ac:chgData name="zeyu Liu" userId="e1719c7538589308" providerId="LiveId" clId="{6F29CDDB-079D-4FBC-A5F6-4E4077BFFEB9}" dt="2019-12-03T08:18:45.262" v="530" actId="1037"/>
          <ac:picMkLst>
            <pc:docMk/>
            <pc:sldMk cId="2356748318" sldId="272"/>
            <ac:picMk id="9" creationId="{6C1FFF31-B1E7-450D-8B4D-62C23EEACDED}"/>
          </ac:picMkLst>
        </pc:picChg>
        <pc:picChg chg="del mod">
          <ac:chgData name="zeyu Liu" userId="e1719c7538589308" providerId="LiveId" clId="{6F29CDDB-079D-4FBC-A5F6-4E4077BFFEB9}" dt="2019-12-03T07:57:45.703" v="360" actId="478"/>
          <ac:picMkLst>
            <pc:docMk/>
            <pc:sldMk cId="2356748318" sldId="272"/>
            <ac:picMk id="10" creationId="{00000000-0000-0000-0000-000000000000}"/>
          </ac:picMkLst>
        </pc:picChg>
        <pc:picChg chg="add mod">
          <ac:chgData name="zeyu Liu" userId="e1719c7538589308" providerId="LiveId" clId="{6F29CDDB-079D-4FBC-A5F6-4E4077BFFEB9}" dt="2019-12-03T08:18:44.302" v="529" actId="1037"/>
          <ac:picMkLst>
            <pc:docMk/>
            <pc:sldMk cId="2356748318" sldId="272"/>
            <ac:picMk id="11" creationId="{0E161FA8-2CD2-4DC5-B4D4-77463E70001D}"/>
          </ac:picMkLst>
        </pc:picChg>
      </pc:sldChg>
      <pc:sldChg chg="addSp modSp new del">
        <pc:chgData name="zeyu Liu" userId="e1719c7538589308" providerId="LiveId" clId="{6F29CDDB-079D-4FBC-A5F6-4E4077BFFEB9}" dt="2019-12-03T07:51:07.283" v="314" actId="2696"/>
        <pc:sldMkLst>
          <pc:docMk/>
          <pc:sldMk cId="3803603183" sldId="272"/>
        </pc:sldMkLst>
        <pc:graphicFrameChg chg="add modGraphic">
          <ac:chgData name="zeyu Liu" userId="e1719c7538589308" providerId="LiveId" clId="{6F29CDDB-079D-4FBC-A5F6-4E4077BFFEB9}" dt="2019-12-03T07:50:40.304" v="313" actId="27117"/>
          <ac:graphicFrameMkLst>
            <pc:docMk/>
            <pc:sldMk cId="3803603183" sldId="272"/>
            <ac:graphicFrameMk id="5" creationId="{86102C11-92FD-4BEB-94CE-B8A1AEB44C17}"/>
          </ac:graphicFrameMkLst>
        </pc:graphicFrameChg>
      </pc:sldChg>
      <pc:sldChg chg="addSp delSp modSp mod modTransition setBg modAnim">
        <pc:chgData name="zeyu Liu" userId="e1719c7538589308" providerId="LiveId" clId="{6F29CDDB-079D-4FBC-A5F6-4E4077BFFEB9}" dt="2019-12-03T10:57:13.957" v="2515"/>
        <pc:sldMkLst>
          <pc:docMk/>
          <pc:sldMk cId="3442705436" sldId="273"/>
        </pc:sldMkLst>
        <pc:spChg chg="del">
          <ac:chgData name="zeyu Liu" userId="e1719c7538589308" providerId="LiveId" clId="{6F29CDDB-079D-4FBC-A5F6-4E4077BFFEB9}" dt="2019-12-03T08:39:29.511" v="1006" actId="478"/>
          <ac:spMkLst>
            <pc:docMk/>
            <pc:sldMk cId="3442705436" sldId="273"/>
            <ac:spMk id="4" creationId="{00000000-0000-0000-0000-000000000000}"/>
          </ac:spMkLst>
        </pc:spChg>
        <pc:spChg chg="del">
          <ac:chgData name="zeyu Liu" userId="e1719c7538589308" providerId="LiveId" clId="{6F29CDDB-079D-4FBC-A5F6-4E4077BFFEB9}" dt="2019-12-03T08:39:29.511" v="1006" actId="478"/>
          <ac:spMkLst>
            <pc:docMk/>
            <pc:sldMk cId="3442705436" sldId="273"/>
            <ac:spMk id="6" creationId="{00000000-0000-0000-0000-000000000000}"/>
          </ac:spMkLst>
        </pc:spChg>
        <pc:spChg chg="add del">
          <ac:chgData name="zeyu Liu" userId="e1719c7538589308" providerId="LiveId" clId="{6F29CDDB-079D-4FBC-A5F6-4E4077BFFEB9}" dt="2019-12-03T08:44:34.062" v="1019" actId="26606"/>
          <ac:spMkLst>
            <pc:docMk/>
            <pc:sldMk cId="3442705436" sldId="273"/>
            <ac:spMk id="13" creationId="{C96C8BAF-68F3-4B78-B238-35DF5D86560D}"/>
          </ac:spMkLst>
        </pc:spChg>
        <pc:spChg chg="add mod">
          <ac:chgData name="zeyu Liu" userId="e1719c7538589308" providerId="LiveId" clId="{6F29CDDB-079D-4FBC-A5F6-4E4077BFFEB9}" dt="2019-12-03T10:55:19.836" v="2453" actId="1076"/>
          <ac:spMkLst>
            <pc:docMk/>
            <pc:sldMk cId="3442705436" sldId="273"/>
            <ac:spMk id="33" creationId="{B7FA799A-E4DF-4379-8B96-BAA0DAE414BB}"/>
          </ac:spMkLst>
        </pc:spChg>
        <pc:grpChg chg="add del">
          <ac:chgData name="zeyu Liu" userId="e1719c7538589308" providerId="LiveId" clId="{6F29CDDB-079D-4FBC-A5F6-4E4077BFFEB9}" dt="2019-12-03T08:44:34.062" v="1019" actId="26606"/>
          <ac:grpSpMkLst>
            <pc:docMk/>
            <pc:sldMk cId="3442705436" sldId="273"/>
            <ac:grpSpMk id="15" creationId="{4F4CD6D0-5A87-4BA2-A13A-0E40511C3CFA}"/>
          </ac:grpSpMkLst>
        </pc:grpChg>
        <pc:grpChg chg="add del">
          <ac:chgData name="zeyu Liu" userId="e1719c7538589308" providerId="LiveId" clId="{6F29CDDB-079D-4FBC-A5F6-4E4077BFFEB9}" dt="2019-12-03T08:44:34.062" v="1019" actId="26606"/>
          <ac:grpSpMkLst>
            <pc:docMk/>
            <pc:sldMk cId="3442705436" sldId="273"/>
            <ac:grpSpMk id="19" creationId="{E9537076-EF48-4F72-9164-FD8260D550AC}"/>
          </ac:grpSpMkLst>
        </pc:grpChg>
        <pc:grpChg chg="add mod">
          <ac:chgData name="zeyu Liu" userId="e1719c7538589308" providerId="LiveId" clId="{6F29CDDB-079D-4FBC-A5F6-4E4077BFFEB9}" dt="2019-12-03T09:08:31.075" v="1330" actId="1076"/>
          <ac:grpSpMkLst>
            <pc:docMk/>
            <pc:sldMk cId="3442705436" sldId="273"/>
            <ac:grpSpMk id="22" creationId="{85AAEB44-2EC4-47D2-A100-555841CA8DDC}"/>
          </ac:grpSpMkLst>
        </pc:grpChg>
        <pc:grpChg chg="add del">
          <ac:chgData name="zeyu Liu" userId="e1719c7538589308" providerId="LiveId" clId="{6F29CDDB-079D-4FBC-A5F6-4E4077BFFEB9}" dt="2019-12-03T08:44:34.062" v="1019" actId="26606"/>
          <ac:grpSpMkLst>
            <pc:docMk/>
            <pc:sldMk cId="3442705436" sldId="273"/>
            <ac:grpSpMk id="23" creationId="{6EFC3492-86BD-4D75-B5B4-C2DBFE0BD106}"/>
          </ac:grpSpMkLst>
        </pc:grpChg>
        <pc:picChg chg="add mod">
          <ac:chgData name="zeyu Liu" userId="e1719c7538589308" providerId="LiveId" clId="{6F29CDDB-079D-4FBC-A5F6-4E4077BFFEB9}" dt="2019-12-03T08:56:39.325" v="1185" actId="1038"/>
          <ac:picMkLst>
            <pc:docMk/>
            <pc:sldMk cId="3442705436" sldId="273"/>
            <ac:picMk id="3" creationId="{76855DD7-1C09-4BC6-B323-EEBD3C94913B}"/>
          </ac:picMkLst>
        </pc:picChg>
        <pc:picChg chg="add mod ord">
          <ac:chgData name="zeyu Liu" userId="e1719c7538589308" providerId="LiveId" clId="{6F29CDDB-079D-4FBC-A5F6-4E4077BFFEB9}" dt="2019-12-03T08:56:39.325" v="1185" actId="1038"/>
          <ac:picMkLst>
            <pc:docMk/>
            <pc:sldMk cId="3442705436" sldId="273"/>
            <ac:picMk id="5" creationId="{62E0B377-673C-4FAC-9388-EB5E163437F7}"/>
          </ac:picMkLst>
        </pc:picChg>
        <pc:picChg chg="add mod">
          <ac:chgData name="zeyu Liu" userId="e1719c7538589308" providerId="LiveId" clId="{6F29CDDB-079D-4FBC-A5F6-4E4077BFFEB9}" dt="2019-12-03T08:56:39.325" v="1185" actId="1038"/>
          <ac:picMkLst>
            <pc:docMk/>
            <pc:sldMk cId="3442705436" sldId="273"/>
            <ac:picMk id="7" creationId="{F066298E-8EA3-4C56-BD0A-F3ADF52C588B}"/>
          </ac:picMkLst>
        </pc:picChg>
        <pc:picChg chg="add mod">
          <ac:chgData name="zeyu Liu" userId="e1719c7538589308" providerId="LiveId" clId="{6F29CDDB-079D-4FBC-A5F6-4E4077BFFEB9}" dt="2019-12-03T08:56:39.325" v="1185" actId="1038"/>
          <ac:picMkLst>
            <pc:docMk/>
            <pc:sldMk cId="3442705436" sldId="273"/>
            <ac:picMk id="8" creationId="{576AE351-E9C3-4A3D-8805-3F309DDF268E}"/>
          </ac:picMkLst>
        </pc:picChg>
        <pc:picChg chg="del">
          <ac:chgData name="zeyu Liu" userId="e1719c7538589308" providerId="LiveId" clId="{6F29CDDB-079D-4FBC-A5F6-4E4077BFFEB9}" dt="2019-12-03T08:39:29.511" v="1006" actId="478"/>
          <ac:picMkLst>
            <pc:docMk/>
            <pc:sldMk cId="3442705436" sldId="273"/>
            <ac:picMk id="10" creationId="{00000000-0000-0000-0000-000000000000}"/>
          </ac:picMkLst>
        </pc:picChg>
      </pc:sldChg>
      <pc:sldChg chg="addSp delSp modSp ord modTransition">
        <pc:chgData name="zeyu Liu" userId="e1719c7538589308" providerId="LiveId" clId="{6F29CDDB-079D-4FBC-A5F6-4E4077BFFEB9}" dt="2019-12-03T10:51:05.837" v="2383"/>
        <pc:sldMkLst>
          <pc:docMk/>
          <pc:sldMk cId="1110050745" sldId="274"/>
        </pc:sldMkLst>
        <pc:spChg chg="mod">
          <ac:chgData name="zeyu Liu" userId="e1719c7538589308" providerId="LiveId" clId="{6F29CDDB-079D-4FBC-A5F6-4E4077BFFEB9}" dt="2019-12-03T09:02:56.590" v="1283" actId="207"/>
          <ac:spMkLst>
            <pc:docMk/>
            <pc:sldMk cId="1110050745" sldId="274"/>
            <ac:spMk id="2" creationId="{00000000-0000-0000-0000-000000000000}"/>
          </ac:spMkLst>
        </pc:spChg>
        <pc:spChg chg="mod">
          <ac:chgData name="zeyu Liu" userId="e1719c7538589308" providerId="LiveId" clId="{6F29CDDB-079D-4FBC-A5F6-4E4077BFFEB9}" dt="2019-12-03T09:02:29.296" v="1278" actId="14100"/>
          <ac:spMkLst>
            <pc:docMk/>
            <pc:sldMk cId="1110050745" sldId="274"/>
            <ac:spMk id="3" creationId="{00000000-0000-0000-0000-000000000000}"/>
          </ac:spMkLst>
        </pc:spChg>
        <pc:spChg chg="del">
          <ac:chgData name="zeyu Liu" userId="e1719c7538589308" providerId="LiveId" clId="{6F29CDDB-079D-4FBC-A5F6-4E4077BFFEB9}" dt="2019-12-03T09:00:55.694" v="1206" actId="478"/>
          <ac:spMkLst>
            <pc:docMk/>
            <pc:sldMk cId="1110050745" sldId="274"/>
            <ac:spMk id="4" creationId="{00000000-0000-0000-0000-000000000000}"/>
          </ac:spMkLst>
        </pc:spChg>
        <pc:spChg chg="mod">
          <ac:chgData name="zeyu Liu" userId="e1719c7538589308" providerId="LiveId" clId="{6F29CDDB-079D-4FBC-A5F6-4E4077BFFEB9}" dt="2019-12-03T09:03:04.618" v="1285" actId="14100"/>
          <ac:spMkLst>
            <pc:docMk/>
            <pc:sldMk cId="1110050745" sldId="274"/>
            <ac:spMk id="5" creationId="{00000000-0000-0000-0000-000000000000}"/>
          </ac:spMkLst>
        </pc:spChg>
        <pc:spChg chg="del mod">
          <ac:chgData name="zeyu Liu" userId="e1719c7538589308" providerId="LiveId" clId="{6F29CDDB-079D-4FBC-A5F6-4E4077BFFEB9}" dt="2019-12-03T09:03:46.734" v="1292" actId="478"/>
          <ac:spMkLst>
            <pc:docMk/>
            <pc:sldMk cId="1110050745" sldId="274"/>
            <ac:spMk id="6" creationId="{00000000-0000-0000-0000-000000000000}"/>
          </ac:spMkLst>
        </pc:spChg>
        <pc:spChg chg="del mod">
          <ac:chgData name="zeyu Liu" userId="e1719c7538589308" providerId="LiveId" clId="{6F29CDDB-079D-4FBC-A5F6-4E4077BFFEB9}" dt="2019-12-03T09:03:49.695" v="1294" actId="478"/>
          <ac:spMkLst>
            <pc:docMk/>
            <pc:sldMk cId="1110050745" sldId="274"/>
            <ac:spMk id="25" creationId="{00000000-0000-0000-0000-000000000000}"/>
          </ac:spMkLst>
        </pc:spChg>
        <pc:spChg chg="del mod">
          <ac:chgData name="zeyu Liu" userId="e1719c7538589308" providerId="LiveId" clId="{6F29CDDB-079D-4FBC-A5F6-4E4077BFFEB9}" dt="2019-12-03T09:03:25.038" v="1288" actId="478"/>
          <ac:spMkLst>
            <pc:docMk/>
            <pc:sldMk cId="1110050745" sldId="274"/>
            <ac:spMk id="26" creationId="{00000000-0000-0000-0000-000000000000}"/>
          </ac:spMkLst>
        </pc:spChg>
        <pc:spChg chg="del mod">
          <ac:chgData name="zeyu Liu" userId="e1719c7538589308" providerId="LiveId" clId="{6F29CDDB-079D-4FBC-A5F6-4E4077BFFEB9}" dt="2019-12-03T09:03:21.414" v="1287" actId="478"/>
          <ac:spMkLst>
            <pc:docMk/>
            <pc:sldMk cId="1110050745" sldId="274"/>
            <ac:spMk id="27" creationId="{00000000-0000-0000-0000-000000000000}"/>
          </ac:spMkLst>
        </pc:spChg>
        <pc:spChg chg="del mod">
          <ac:chgData name="zeyu Liu" userId="e1719c7538589308" providerId="LiveId" clId="{6F29CDDB-079D-4FBC-A5F6-4E4077BFFEB9}" dt="2019-12-03T09:03:21.414" v="1287" actId="478"/>
          <ac:spMkLst>
            <pc:docMk/>
            <pc:sldMk cId="1110050745" sldId="274"/>
            <ac:spMk id="28" creationId="{00000000-0000-0000-0000-000000000000}"/>
          </ac:spMkLst>
        </pc:spChg>
        <pc:spChg chg="del mod">
          <ac:chgData name="zeyu Liu" userId="e1719c7538589308" providerId="LiveId" clId="{6F29CDDB-079D-4FBC-A5F6-4E4077BFFEB9}" dt="2019-12-03T09:03:51.382" v="1296" actId="478"/>
          <ac:spMkLst>
            <pc:docMk/>
            <pc:sldMk cId="1110050745" sldId="274"/>
            <ac:spMk id="29" creationId="{00000000-0000-0000-0000-000000000000}"/>
          </ac:spMkLst>
        </pc:spChg>
        <pc:spChg chg="del mod">
          <ac:chgData name="zeyu Liu" userId="e1719c7538589308" providerId="LiveId" clId="{6F29CDDB-079D-4FBC-A5F6-4E4077BFFEB9}" dt="2019-12-03T09:03:48.414" v="1293" actId="478"/>
          <ac:spMkLst>
            <pc:docMk/>
            <pc:sldMk cId="1110050745" sldId="274"/>
            <ac:spMk id="30" creationId="{00000000-0000-0000-0000-000000000000}"/>
          </ac:spMkLst>
        </pc:spChg>
        <pc:spChg chg="add del">
          <ac:chgData name="zeyu Liu" userId="e1719c7538589308" providerId="LiveId" clId="{6F29CDDB-079D-4FBC-A5F6-4E4077BFFEB9}" dt="2019-12-03T09:01:06.231" v="1268"/>
          <ac:spMkLst>
            <pc:docMk/>
            <pc:sldMk cId="1110050745" sldId="274"/>
            <ac:spMk id="31" creationId="{3C015CEC-F6A0-401D-B3FD-48F13B50847D}"/>
          </ac:spMkLst>
        </pc:spChg>
        <pc:spChg chg="add mod">
          <ac:chgData name="zeyu Liu" userId="e1719c7538589308" providerId="LiveId" clId="{6F29CDDB-079D-4FBC-A5F6-4E4077BFFEB9}" dt="2019-12-03T09:02:36.724" v="1279" actId="207"/>
          <ac:spMkLst>
            <pc:docMk/>
            <pc:sldMk cId="1110050745" sldId="274"/>
            <ac:spMk id="32" creationId="{CD8A00F4-C43F-4990-90D7-CC914BD1EA4F}"/>
          </ac:spMkLst>
        </pc:spChg>
        <pc:grpChg chg="del mod">
          <ac:chgData name="zeyu Liu" userId="e1719c7538589308" providerId="LiveId" clId="{6F29CDDB-079D-4FBC-A5F6-4E4077BFFEB9}" dt="2019-12-03T10:51:05.837" v="2383"/>
          <ac:grpSpMkLst>
            <pc:docMk/>
            <pc:sldMk cId="1110050745" sldId="274"/>
            <ac:grpSpMk id="7" creationId="{00000000-0000-0000-0000-000000000000}"/>
          </ac:grpSpMkLst>
        </pc:grpChg>
        <pc:grpChg chg="del mod">
          <ac:chgData name="zeyu Liu" userId="e1719c7538589308" providerId="LiveId" clId="{6F29CDDB-079D-4FBC-A5F6-4E4077BFFEB9}" dt="2019-12-03T09:03:21.414" v="1287" actId="478"/>
          <ac:grpSpMkLst>
            <pc:docMk/>
            <pc:sldMk cId="1110050745" sldId="274"/>
            <ac:grpSpMk id="10" creationId="{00000000-0000-0000-0000-000000000000}"/>
          </ac:grpSpMkLst>
        </pc:grpChg>
        <pc:grpChg chg="del mod">
          <ac:chgData name="zeyu Liu" userId="e1719c7538589308" providerId="LiveId" clId="{6F29CDDB-079D-4FBC-A5F6-4E4077BFFEB9}" dt="2019-12-03T09:03:50.182" v="1295" actId="478"/>
          <ac:grpSpMkLst>
            <pc:docMk/>
            <pc:sldMk cId="1110050745" sldId="274"/>
            <ac:grpSpMk id="18" creationId="{00000000-0000-0000-0000-000000000000}"/>
          </ac:grpSpMkLst>
        </pc:grpChg>
        <pc:graphicFrameChg chg="add mod modGraphic">
          <ac:chgData name="zeyu Liu" userId="e1719c7538589308" providerId="LiveId" clId="{6F29CDDB-079D-4FBC-A5F6-4E4077BFFEB9}" dt="2019-12-03T10:51:03.368" v="2382" actId="1076"/>
          <ac:graphicFrameMkLst>
            <pc:docMk/>
            <pc:sldMk cId="1110050745" sldId="274"/>
            <ac:graphicFrameMk id="34" creationId="{A84A0D97-DD20-4FA6-A38D-1F0F31833210}"/>
          </ac:graphicFrameMkLst>
        </pc:graphicFrameChg>
      </pc:sldChg>
      <pc:sldChg chg="addSp delSp modSp add modTransition">
        <pc:chgData name="zeyu Liu" userId="e1719c7538589308" providerId="LiveId" clId="{6F29CDDB-079D-4FBC-A5F6-4E4077BFFEB9}" dt="2019-12-03T10:51:44.022" v="2386"/>
        <pc:sldMkLst>
          <pc:docMk/>
          <pc:sldMk cId="3675407399" sldId="275"/>
        </pc:sldMkLst>
        <pc:spChg chg="add del mod">
          <ac:chgData name="zeyu Liu" userId="e1719c7538589308" providerId="LiveId" clId="{6F29CDDB-079D-4FBC-A5F6-4E4077BFFEB9}" dt="2019-12-03T10:18:44.431" v="2156"/>
          <ac:spMkLst>
            <pc:docMk/>
            <pc:sldMk cId="3675407399" sldId="275"/>
            <ac:spMk id="3" creationId="{84A3C41B-E40A-46C4-A0B4-4C615D2FA2A4}"/>
          </ac:spMkLst>
        </pc:spChg>
        <pc:spChg chg="add del">
          <ac:chgData name="zeyu Liu" userId="e1719c7538589308" providerId="LiveId" clId="{6F29CDDB-079D-4FBC-A5F6-4E4077BFFEB9}" dt="2019-12-03T10:17:50.733" v="2142" actId="478"/>
          <ac:spMkLst>
            <pc:docMk/>
            <pc:sldMk cId="3675407399" sldId="275"/>
            <ac:spMk id="4" creationId="{15440625-1F70-4B56-9A1D-4E186A9398AC}"/>
          </ac:spMkLst>
        </pc:spChg>
        <pc:spChg chg="add mod">
          <ac:chgData name="zeyu Liu" userId="e1719c7538589308" providerId="LiveId" clId="{6F29CDDB-079D-4FBC-A5F6-4E4077BFFEB9}" dt="2019-12-03T10:18:43.836" v="2154" actId="1036"/>
          <ac:spMkLst>
            <pc:docMk/>
            <pc:sldMk cId="3675407399" sldId="275"/>
            <ac:spMk id="5" creationId="{BA5FF278-BD03-4E5A-A365-413C17BE1C2A}"/>
          </ac:spMkLst>
        </pc:spChg>
        <pc:grpChg chg="add del">
          <ac:chgData name="zeyu Liu" userId="e1719c7538589308" providerId="LiveId" clId="{6F29CDDB-079D-4FBC-A5F6-4E4077BFFEB9}" dt="2019-12-03T10:26:30.686" v="2235" actId="478"/>
          <ac:grpSpMkLst>
            <pc:docMk/>
            <pc:sldMk cId="3675407399" sldId="275"/>
            <ac:grpSpMk id="6" creationId="{38E42C7C-10A9-4802-B225-E83B6F696568}"/>
          </ac:grpSpMkLst>
        </pc:grpChg>
        <pc:grpChg chg="add ord">
          <ac:chgData name="zeyu Liu" userId="e1719c7538589308" providerId="LiveId" clId="{6F29CDDB-079D-4FBC-A5F6-4E4077BFFEB9}" dt="2019-12-03T10:30:23.763" v="2248" actId="167"/>
          <ac:grpSpMkLst>
            <pc:docMk/>
            <pc:sldMk cId="3675407399" sldId="275"/>
            <ac:grpSpMk id="9" creationId="{25A0455F-5F67-4332-B227-672C81B0D9B3}"/>
          </ac:grpSpMkLst>
        </pc:grpChg>
        <pc:grpChg chg="add">
          <ac:chgData name="zeyu Liu" userId="e1719c7538589308" providerId="LiveId" clId="{6F29CDDB-079D-4FBC-A5F6-4E4077BFFEB9}" dt="2019-12-03T10:51:44.022" v="2386"/>
          <ac:grpSpMkLst>
            <pc:docMk/>
            <pc:sldMk cId="3675407399" sldId="275"/>
            <ac:grpSpMk id="12" creationId="{9C209EBA-9857-46F6-9E58-125DA68B4690}"/>
          </ac:grpSpMkLst>
        </pc:grpChg>
        <pc:picChg chg="add">
          <ac:chgData name="zeyu Liu" userId="e1719c7538589308" providerId="LiveId" clId="{6F29CDDB-079D-4FBC-A5F6-4E4077BFFEB9}" dt="2019-12-03T10:13:19.528" v="2076"/>
          <ac:picMkLst>
            <pc:docMk/>
            <pc:sldMk cId="3675407399" sldId="275"/>
            <ac:picMk id="2" creationId="{CB1D8DB2-371C-435B-9724-775960960224}"/>
          </ac:picMkLst>
        </pc:picChg>
      </pc:sldChg>
      <pc:sldChg chg="addSp delSp modSp add ord modTransition">
        <pc:chgData name="zeyu Liu" userId="e1719c7538589308" providerId="LiveId" clId="{6F29CDDB-079D-4FBC-A5F6-4E4077BFFEB9}" dt="2019-12-03T10:44:17.470" v="2350"/>
        <pc:sldMkLst>
          <pc:docMk/>
          <pc:sldMk cId="3037791161" sldId="276"/>
        </pc:sldMkLst>
        <pc:spChg chg="add del mod">
          <ac:chgData name="zeyu Liu" userId="e1719c7538589308" providerId="LiveId" clId="{6F29CDDB-079D-4FBC-A5F6-4E4077BFFEB9}" dt="2019-12-03T10:17:13.292" v="2137" actId="478"/>
          <ac:spMkLst>
            <pc:docMk/>
            <pc:sldMk cId="3037791161" sldId="276"/>
            <ac:spMk id="2" creationId="{776C8001-134D-419B-BE01-585A49B7B0CA}"/>
          </ac:spMkLst>
        </pc:spChg>
        <pc:spChg chg="add mod">
          <ac:chgData name="zeyu Liu" userId="e1719c7538589308" providerId="LiveId" clId="{6F29CDDB-079D-4FBC-A5F6-4E4077BFFEB9}" dt="2019-12-03T10:17:38.556" v="2140" actId="1076"/>
          <ac:spMkLst>
            <pc:docMk/>
            <pc:sldMk cId="3037791161" sldId="276"/>
            <ac:spMk id="5" creationId="{229A99CE-F546-4A34-8226-E4A80D1730F1}"/>
          </ac:spMkLst>
        </pc:spChg>
        <pc:grpChg chg="add ord">
          <ac:chgData name="zeyu Liu" userId="e1719c7538589308" providerId="LiveId" clId="{6F29CDDB-079D-4FBC-A5F6-4E4077BFFEB9}" dt="2019-12-03T10:30:43.320" v="2254" actId="167"/>
          <ac:grpSpMkLst>
            <pc:docMk/>
            <pc:sldMk cId="3037791161" sldId="276"/>
            <ac:grpSpMk id="6" creationId="{A5DCC7BC-B6BD-46B8-8D68-AA2B11F555AF}"/>
          </ac:grpSpMkLst>
        </pc:grpChg>
        <pc:picChg chg="add mod">
          <ac:chgData name="zeyu Liu" userId="e1719c7538589308" providerId="LiveId" clId="{6F29CDDB-079D-4FBC-A5F6-4E4077BFFEB9}" dt="2019-12-03T10:16:22.817" v="2132" actId="1076"/>
          <ac:picMkLst>
            <pc:docMk/>
            <pc:sldMk cId="3037791161" sldId="276"/>
            <ac:picMk id="3" creationId="{9EC3EA38-8E8F-4392-B41B-782229D59D93}"/>
          </ac:picMkLst>
        </pc:picChg>
        <pc:picChg chg="add mod">
          <ac:chgData name="zeyu Liu" userId="e1719c7538589308" providerId="LiveId" clId="{6F29CDDB-079D-4FBC-A5F6-4E4077BFFEB9}" dt="2019-12-03T10:16:25.213" v="2133" actId="1076"/>
          <ac:picMkLst>
            <pc:docMk/>
            <pc:sldMk cId="3037791161" sldId="276"/>
            <ac:picMk id="4" creationId="{9DE8E712-1D7E-410C-8893-DC41003C1AB7}"/>
          </ac:picMkLst>
        </pc:picChg>
      </pc:sldChg>
      <pc:sldChg chg="addSp delSp modSp add modTransition">
        <pc:chgData name="zeyu Liu" userId="e1719c7538589308" providerId="LiveId" clId="{6F29CDDB-079D-4FBC-A5F6-4E4077BFFEB9}" dt="2019-12-03T10:51:45.438" v="2387"/>
        <pc:sldMkLst>
          <pc:docMk/>
          <pc:sldMk cId="4120776227" sldId="277"/>
        </pc:sldMkLst>
        <pc:spChg chg="add mod">
          <ac:chgData name="zeyu Liu" userId="e1719c7538589308" providerId="LiveId" clId="{6F29CDDB-079D-4FBC-A5F6-4E4077BFFEB9}" dt="2019-12-03T10:20:19.914" v="2207" actId="1076"/>
          <ac:spMkLst>
            <pc:docMk/>
            <pc:sldMk cId="4120776227" sldId="277"/>
            <ac:spMk id="3" creationId="{FD6BD86C-DB9F-43E9-8106-DE4CF43F4ED8}"/>
          </ac:spMkLst>
        </pc:spChg>
        <pc:grpChg chg="add ord">
          <ac:chgData name="zeyu Liu" userId="e1719c7538589308" providerId="LiveId" clId="{6F29CDDB-079D-4FBC-A5F6-4E4077BFFEB9}" dt="2019-12-03T10:30:26.236" v="2250" actId="167"/>
          <ac:grpSpMkLst>
            <pc:docMk/>
            <pc:sldMk cId="4120776227" sldId="277"/>
            <ac:grpSpMk id="4" creationId="{94AE8F10-71AD-4E4F-86A1-6E19B5B79BFA}"/>
          </ac:grpSpMkLst>
        </pc:grpChg>
        <pc:grpChg chg="add">
          <ac:chgData name="zeyu Liu" userId="e1719c7538589308" providerId="LiveId" clId="{6F29CDDB-079D-4FBC-A5F6-4E4077BFFEB9}" dt="2019-12-03T10:51:45.438" v="2387"/>
          <ac:grpSpMkLst>
            <pc:docMk/>
            <pc:sldMk cId="4120776227" sldId="277"/>
            <ac:grpSpMk id="9" creationId="{99358ECF-2EDF-4635-AAE0-85687E030135}"/>
          </ac:grpSpMkLst>
        </pc:grpChg>
        <pc:graphicFrameChg chg="add del mod modGraphic">
          <ac:chgData name="zeyu Liu" userId="e1719c7538589308" providerId="LiveId" clId="{6F29CDDB-079D-4FBC-A5F6-4E4077BFFEB9}" dt="2019-12-03T10:46:15.575" v="2356"/>
          <ac:graphicFrameMkLst>
            <pc:docMk/>
            <pc:sldMk cId="4120776227" sldId="277"/>
            <ac:graphicFrameMk id="8" creationId="{954A191A-8DC0-4D38-A4EE-6D9849021925}"/>
          </ac:graphicFrameMkLst>
        </pc:graphicFrameChg>
        <pc:picChg chg="add mod">
          <ac:chgData name="zeyu Liu" userId="e1719c7538589308" providerId="LiveId" clId="{6F29CDDB-079D-4FBC-A5F6-4E4077BFFEB9}" dt="2019-12-03T10:20:47.115" v="2208" actId="14826"/>
          <ac:picMkLst>
            <pc:docMk/>
            <pc:sldMk cId="4120776227" sldId="277"/>
            <ac:picMk id="2" creationId="{01312750-AE5F-46C1-9C6E-323D45E26CFF}"/>
          </ac:picMkLst>
        </pc:picChg>
      </pc:sldChg>
      <pc:sldChg chg="addSp modSp add modTransition modAnim">
        <pc:chgData name="zeyu Liu" userId="e1719c7538589308" providerId="LiveId" clId="{6F29CDDB-079D-4FBC-A5F6-4E4077BFFEB9}" dt="2019-12-03T11:11:55.169" v="2519"/>
        <pc:sldMkLst>
          <pc:docMk/>
          <pc:sldMk cId="2903586090" sldId="278"/>
        </pc:sldMkLst>
        <pc:spChg chg="add mod">
          <ac:chgData name="zeyu Liu" userId="e1719c7538589308" providerId="LiveId" clId="{6F29CDDB-079D-4FBC-A5F6-4E4077BFFEB9}" dt="2019-12-03T10:21:45.540" v="2221" actId="14100"/>
          <ac:spMkLst>
            <pc:docMk/>
            <pc:sldMk cId="2903586090" sldId="278"/>
            <ac:spMk id="3" creationId="{DCD06382-592D-458B-9582-38CFBE8CF234}"/>
          </ac:spMkLst>
        </pc:spChg>
        <pc:grpChg chg="add ord">
          <ac:chgData name="zeyu Liu" userId="e1719c7538589308" providerId="LiveId" clId="{6F29CDDB-079D-4FBC-A5F6-4E4077BFFEB9}" dt="2019-12-03T10:30:31.737" v="2252" actId="167"/>
          <ac:grpSpMkLst>
            <pc:docMk/>
            <pc:sldMk cId="2903586090" sldId="278"/>
            <ac:grpSpMk id="4" creationId="{15579CFF-4D6A-4C97-9210-121576533568}"/>
          </ac:grpSpMkLst>
        </pc:grpChg>
        <pc:graphicFrameChg chg="add mod modGraphic">
          <ac:chgData name="zeyu Liu" userId="e1719c7538589308" providerId="LiveId" clId="{6F29CDDB-079D-4FBC-A5F6-4E4077BFFEB9}" dt="2019-12-03T10:51:56.682" v="2388" actId="1076"/>
          <ac:graphicFrameMkLst>
            <pc:docMk/>
            <pc:sldMk cId="2903586090" sldId="278"/>
            <ac:graphicFrameMk id="8" creationId="{A57E8C07-AE50-45BF-9F9E-8AAC948F737C}"/>
          </ac:graphicFrameMkLst>
        </pc:graphicFrameChg>
        <pc:picChg chg="add mod">
          <ac:chgData name="zeyu Liu" userId="e1719c7538589308" providerId="LiveId" clId="{6F29CDDB-079D-4FBC-A5F6-4E4077BFFEB9}" dt="2019-12-03T10:21:52.744" v="2222" actId="14826"/>
          <ac:picMkLst>
            <pc:docMk/>
            <pc:sldMk cId="2903586090" sldId="278"/>
            <ac:picMk id="2" creationId="{A09A55C9-EAC5-4136-9426-A51899BD595E}"/>
          </ac:picMkLst>
        </pc:picChg>
        <pc:picChg chg="add mod">
          <ac:chgData name="zeyu Liu" userId="e1719c7538589308" providerId="LiveId" clId="{6F29CDDB-079D-4FBC-A5F6-4E4077BFFEB9}" dt="2019-12-03T11:11:55.169" v="2519"/>
          <ac:picMkLst>
            <pc:docMk/>
            <pc:sldMk cId="2903586090" sldId="278"/>
            <ac:picMk id="9" creationId="{6F3BCBD1-28E1-49D9-9221-DB7A5D8D0761}"/>
          </ac:picMkLst>
        </pc:picChg>
      </pc:sldChg>
      <pc:sldChg chg="addSp delSp modSp new ord modTransition setBg">
        <pc:chgData name="zeyu Liu" userId="e1719c7538589308" providerId="LiveId" clId="{6F29CDDB-079D-4FBC-A5F6-4E4077BFFEB9}" dt="2019-12-03T10:42:14.191" v="2348" actId="2085"/>
        <pc:sldMkLst>
          <pc:docMk/>
          <pc:sldMk cId="3448699958" sldId="279"/>
        </pc:sldMkLst>
        <pc:spChg chg="del">
          <ac:chgData name="zeyu Liu" userId="e1719c7538589308" providerId="LiveId" clId="{6F29CDDB-079D-4FBC-A5F6-4E4077BFFEB9}" dt="2019-12-03T10:38:26.652" v="2286" actId="478"/>
          <ac:spMkLst>
            <pc:docMk/>
            <pc:sldMk cId="3448699958" sldId="279"/>
            <ac:spMk id="2" creationId="{C899EC01-962E-4CED-BBD4-FFFD09B462DA}"/>
          </ac:spMkLst>
        </pc:spChg>
        <pc:spChg chg="add del mod">
          <ac:chgData name="zeyu Liu" userId="e1719c7538589308" providerId="LiveId" clId="{6F29CDDB-079D-4FBC-A5F6-4E4077BFFEB9}" dt="2019-12-03T10:36:48.245" v="2276"/>
          <ac:spMkLst>
            <pc:docMk/>
            <pc:sldMk cId="3448699958" sldId="279"/>
            <ac:spMk id="6" creationId="{F6D71CD2-5C08-4B04-94F6-FC9B44EA6F9A}"/>
          </ac:spMkLst>
        </pc:spChg>
        <pc:spChg chg="add del mod">
          <ac:chgData name="zeyu Liu" userId="e1719c7538589308" providerId="LiveId" clId="{6F29CDDB-079D-4FBC-A5F6-4E4077BFFEB9}" dt="2019-12-03T10:36:48.245" v="2276"/>
          <ac:spMkLst>
            <pc:docMk/>
            <pc:sldMk cId="3448699958" sldId="279"/>
            <ac:spMk id="7" creationId="{746723E9-7E3D-45C4-A775-E934CEF65F85}"/>
          </ac:spMkLst>
        </pc:spChg>
        <pc:spChg chg="add del mod">
          <ac:chgData name="zeyu Liu" userId="e1719c7538589308" providerId="LiveId" clId="{6F29CDDB-079D-4FBC-A5F6-4E4077BFFEB9}" dt="2019-12-03T10:36:48.245" v="2276"/>
          <ac:spMkLst>
            <pc:docMk/>
            <pc:sldMk cId="3448699958" sldId="279"/>
            <ac:spMk id="8" creationId="{733E197E-CC51-4BC7-B95F-4FF02F6A8FA5}"/>
          </ac:spMkLst>
        </pc:spChg>
        <pc:spChg chg="add del mod">
          <ac:chgData name="zeyu Liu" userId="e1719c7538589308" providerId="LiveId" clId="{6F29CDDB-079D-4FBC-A5F6-4E4077BFFEB9}" dt="2019-12-03T10:36:48.245" v="2276"/>
          <ac:spMkLst>
            <pc:docMk/>
            <pc:sldMk cId="3448699958" sldId="279"/>
            <ac:spMk id="9" creationId="{192B4161-B3AF-4C3F-88EE-28F7C651A417}"/>
          </ac:spMkLst>
        </pc:spChg>
        <pc:spChg chg="add del mod">
          <ac:chgData name="zeyu Liu" userId="e1719c7538589308" providerId="LiveId" clId="{6F29CDDB-079D-4FBC-A5F6-4E4077BFFEB9}" dt="2019-12-03T10:36:48.245" v="2276"/>
          <ac:spMkLst>
            <pc:docMk/>
            <pc:sldMk cId="3448699958" sldId="279"/>
            <ac:spMk id="10" creationId="{BA5EB6C0-752C-4F0A-ABC1-C68C399C7A8F}"/>
          </ac:spMkLst>
        </pc:spChg>
        <pc:spChg chg="add del mod">
          <ac:chgData name="zeyu Liu" userId="e1719c7538589308" providerId="LiveId" clId="{6F29CDDB-079D-4FBC-A5F6-4E4077BFFEB9}" dt="2019-12-03T10:36:48.245" v="2276"/>
          <ac:spMkLst>
            <pc:docMk/>
            <pc:sldMk cId="3448699958" sldId="279"/>
            <ac:spMk id="29" creationId="{8FBD6E27-DBB9-477A-AE17-77F049108C88}"/>
          </ac:spMkLst>
        </pc:spChg>
        <pc:spChg chg="add del mod">
          <ac:chgData name="zeyu Liu" userId="e1719c7538589308" providerId="LiveId" clId="{6F29CDDB-079D-4FBC-A5F6-4E4077BFFEB9}" dt="2019-12-03T10:36:48.245" v="2276"/>
          <ac:spMkLst>
            <pc:docMk/>
            <pc:sldMk cId="3448699958" sldId="279"/>
            <ac:spMk id="30" creationId="{A0862F8C-48E8-406B-9B5B-5EB514D69B31}"/>
          </ac:spMkLst>
        </pc:spChg>
        <pc:spChg chg="add del">
          <ac:chgData name="zeyu Liu" userId="e1719c7538589308" providerId="LiveId" clId="{6F29CDDB-079D-4FBC-A5F6-4E4077BFFEB9}" dt="2019-12-03T10:38:53.982" v="2290"/>
          <ac:spMkLst>
            <pc:docMk/>
            <pc:sldMk cId="3448699958" sldId="279"/>
            <ac:spMk id="31" creationId="{801DD1DF-E739-4118-A6D8-D9337A9E047E}"/>
          </ac:spMkLst>
        </pc:spChg>
        <pc:spChg chg="add del">
          <ac:chgData name="zeyu Liu" userId="e1719c7538589308" providerId="LiveId" clId="{6F29CDDB-079D-4FBC-A5F6-4E4077BFFEB9}" dt="2019-12-03T10:38:53.982" v="2290"/>
          <ac:spMkLst>
            <pc:docMk/>
            <pc:sldMk cId="3448699958" sldId="279"/>
            <ac:spMk id="32" creationId="{3941CE50-6374-4E76-BA1A-359481B286B3}"/>
          </ac:spMkLst>
        </pc:spChg>
        <pc:spChg chg="add del">
          <ac:chgData name="zeyu Liu" userId="e1719c7538589308" providerId="LiveId" clId="{6F29CDDB-079D-4FBC-A5F6-4E4077BFFEB9}" dt="2019-12-03T10:38:53.982" v="2290"/>
          <ac:spMkLst>
            <pc:docMk/>
            <pc:sldMk cId="3448699958" sldId="279"/>
            <ac:spMk id="33" creationId="{2E820755-7965-4A4A-99E9-4AFBD562E6B5}"/>
          </ac:spMkLst>
        </pc:spChg>
        <pc:spChg chg="add del">
          <ac:chgData name="zeyu Liu" userId="e1719c7538589308" providerId="LiveId" clId="{6F29CDDB-079D-4FBC-A5F6-4E4077BFFEB9}" dt="2019-12-03T10:38:53.982" v="2290"/>
          <ac:spMkLst>
            <pc:docMk/>
            <pc:sldMk cId="3448699958" sldId="279"/>
            <ac:spMk id="34" creationId="{0AE38D77-A651-4528-BE03-1BF103D0F999}"/>
          </ac:spMkLst>
        </pc:spChg>
        <pc:spChg chg="add del">
          <ac:chgData name="zeyu Liu" userId="e1719c7538589308" providerId="LiveId" clId="{6F29CDDB-079D-4FBC-A5F6-4E4077BFFEB9}" dt="2019-12-03T10:38:53.982" v="2290"/>
          <ac:spMkLst>
            <pc:docMk/>
            <pc:sldMk cId="3448699958" sldId="279"/>
            <ac:spMk id="35" creationId="{ECE27C3A-C27A-43B1-B1C2-F65808FE1BAA}"/>
          </ac:spMkLst>
        </pc:spChg>
        <pc:spChg chg="add del">
          <ac:chgData name="zeyu Liu" userId="e1719c7538589308" providerId="LiveId" clId="{6F29CDDB-079D-4FBC-A5F6-4E4077BFFEB9}" dt="2019-12-03T10:38:53.982" v="2290"/>
          <ac:spMkLst>
            <pc:docMk/>
            <pc:sldMk cId="3448699958" sldId="279"/>
            <ac:spMk id="54" creationId="{75C410C8-8666-4794-96F5-5363B79CFC46}"/>
          </ac:spMkLst>
        </pc:spChg>
        <pc:spChg chg="add del">
          <ac:chgData name="zeyu Liu" userId="e1719c7538589308" providerId="LiveId" clId="{6F29CDDB-079D-4FBC-A5F6-4E4077BFFEB9}" dt="2019-12-03T10:38:53.982" v="2290"/>
          <ac:spMkLst>
            <pc:docMk/>
            <pc:sldMk cId="3448699958" sldId="279"/>
            <ac:spMk id="55" creationId="{0C99A3F8-C3E5-4988-B418-590BCF5C2F92}"/>
          </ac:spMkLst>
        </pc:spChg>
        <pc:spChg chg="add del">
          <ac:chgData name="zeyu Liu" userId="e1719c7538589308" providerId="LiveId" clId="{6F29CDDB-079D-4FBC-A5F6-4E4077BFFEB9}" dt="2019-12-03T10:38:53.982" v="2290"/>
          <ac:spMkLst>
            <pc:docMk/>
            <pc:sldMk cId="3448699958" sldId="279"/>
            <ac:spMk id="56" creationId="{80E4378F-1015-428F-AFB3-609395E90C36}"/>
          </ac:spMkLst>
        </pc:spChg>
        <pc:spChg chg="add">
          <ac:chgData name="zeyu Liu" userId="e1719c7538589308" providerId="LiveId" clId="{6F29CDDB-079D-4FBC-A5F6-4E4077BFFEB9}" dt="2019-12-03T10:39:01.736" v="2294"/>
          <ac:spMkLst>
            <pc:docMk/>
            <pc:sldMk cId="3448699958" sldId="279"/>
            <ac:spMk id="57" creationId="{22A97040-600A-47D1-96AC-5269F61FA4BA}"/>
          </ac:spMkLst>
        </pc:spChg>
        <pc:spChg chg="add">
          <ac:chgData name="zeyu Liu" userId="e1719c7538589308" providerId="LiveId" clId="{6F29CDDB-079D-4FBC-A5F6-4E4077BFFEB9}" dt="2019-12-03T10:39:01.736" v="2294"/>
          <ac:spMkLst>
            <pc:docMk/>
            <pc:sldMk cId="3448699958" sldId="279"/>
            <ac:spMk id="58" creationId="{F2A6393B-36BB-4624-AE72-8AE25FCF914F}"/>
          </ac:spMkLst>
        </pc:spChg>
        <pc:spChg chg="add">
          <ac:chgData name="zeyu Liu" userId="e1719c7538589308" providerId="LiveId" clId="{6F29CDDB-079D-4FBC-A5F6-4E4077BFFEB9}" dt="2019-12-03T10:39:01.736" v="2294"/>
          <ac:spMkLst>
            <pc:docMk/>
            <pc:sldMk cId="3448699958" sldId="279"/>
            <ac:spMk id="59" creationId="{72B72EAC-2B6B-4A97-8AB7-4B258332A400}"/>
          </ac:spMkLst>
        </pc:spChg>
        <pc:spChg chg="add">
          <ac:chgData name="zeyu Liu" userId="e1719c7538589308" providerId="LiveId" clId="{6F29CDDB-079D-4FBC-A5F6-4E4077BFFEB9}" dt="2019-12-03T10:39:01.736" v="2294"/>
          <ac:spMkLst>
            <pc:docMk/>
            <pc:sldMk cId="3448699958" sldId="279"/>
            <ac:spMk id="60" creationId="{EBA1BAE1-C07E-4BD4-9B38-08A1433C2515}"/>
          </ac:spMkLst>
        </pc:spChg>
        <pc:spChg chg="add">
          <ac:chgData name="zeyu Liu" userId="e1719c7538589308" providerId="LiveId" clId="{6F29CDDB-079D-4FBC-A5F6-4E4077BFFEB9}" dt="2019-12-03T10:39:01.736" v="2294"/>
          <ac:spMkLst>
            <pc:docMk/>
            <pc:sldMk cId="3448699958" sldId="279"/>
            <ac:spMk id="61" creationId="{DF7B835C-2A08-4EA8-8F11-A701D12961B0}"/>
          </ac:spMkLst>
        </pc:spChg>
        <pc:spChg chg="add">
          <ac:chgData name="zeyu Liu" userId="e1719c7538589308" providerId="LiveId" clId="{6F29CDDB-079D-4FBC-A5F6-4E4077BFFEB9}" dt="2019-12-03T10:39:01.736" v="2294"/>
          <ac:spMkLst>
            <pc:docMk/>
            <pc:sldMk cId="3448699958" sldId="279"/>
            <ac:spMk id="80" creationId="{0A1CD807-EE56-4516-8B86-39D5BA2EDFE3}"/>
          </ac:spMkLst>
        </pc:spChg>
        <pc:spChg chg="add">
          <ac:chgData name="zeyu Liu" userId="e1719c7538589308" providerId="LiveId" clId="{6F29CDDB-079D-4FBC-A5F6-4E4077BFFEB9}" dt="2019-12-03T10:39:01.736" v="2294"/>
          <ac:spMkLst>
            <pc:docMk/>
            <pc:sldMk cId="3448699958" sldId="279"/>
            <ac:spMk id="81" creationId="{6BA60E5E-0AA8-43DE-891F-18E0E7507169}"/>
          </ac:spMkLst>
        </pc:spChg>
        <pc:spChg chg="add">
          <ac:chgData name="zeyu Liu" userId="e1719c7538589308" providerId="LiveId" clId="{6F29CDDB-079D-4FBC-A5F6-4E4077BFFEB9}" dt="2019-12-03T10:39:01.736" v="2294"/>
          <ac:spMkLst>
            <pc:docMk/>
            <pc:sldMk cId="3448699958" sldId="279"/>
            <ac:spMk id="82" creationId="{4935DD91-9912-4F6B-B5C8-A3B611A98E4C}"/>
          </ac:spMkLst>
        </pc:spChg>
        <pc:grpChg chg="add del mod">
          <ac:chgData name="zeyu Liu" userId="e1719c7538589308" providerId="LiveId" clId="{6F29CDDB-079D-4FBC-A5F6-4E4077BFFEB9}" dt="2019-12-03T10:36:48.245" v="2276"/>
          <ac:grpSpMkLst>
            <pc:docMk/>
            <pc:sldMk cId="3448699958" sldId="279"/>
            <ac:grpSpMk id="11" creationId="{F99B5861-6829-468A-8E01-B76B3592F37A}"/>
          </ac:grpSpMkLst>
        </pc:grpChg>
        <pc:grpChg chg="add del mod">
          <ac:chgData name="zeyu Liu" userId="e1719c7538589308" providerId="LiveId" clId="{6F29CDDB-079D-4FBC-A5F6-4E4077BFFEB9}" dt="2019-12-03T10:36:48.245" v="2276"/>
          <ac:grpSpMkLst>
            <pc:docMk/>
            <pc:sldMk cId="3448699958" sldId="279"/>
            <ac:grpSpMk id="14" creationId="{54AD6C50-ACCC-417E-977B-958EA5615CE6}"/>
          </ac:grpSpMkLst>
        </pc:grpChg>
        <pc:grpChg chg="add del mod">
          <ac:chgData name="zeyu Liu" userId="e1719c7538589308" providerId="LiveId" clId="{6F29CDDB-079D-4FBC-A5F6-4E4077BFFEB9}" dt="2019-12-03T10:36:48.245" v="2276"/>
          <ac:grpSpMkLst>
            <pc:docMk/>
            <pc:sldMk cId="3448699958" sldId="279"/>
            <ac:grpSpMk id="22" creationId="{308A20A8-E9EE-427C-8F37-1FF21F315F5C}"/>
          </ac:grpSpMkLst>
        </pc:grpChg>
        <pc:grpChg chg="add del">
          <ac:chgData name="zeyu Liu" userId="e1719c7538589308" providerId="LiveId" clId="{6F29CDDB-079D-4FBC-A5F6-4E4077BFFEB9}" dt="2019-12-03T10:38:53.982" v="2290"/>
          <ac:grpSpMkLst>
            <pc:docMk/>
            <pc:sldMk cId="3448699958" sldId="279"/>
            <ac:grpSpMk id="36" creationId="{424F4B1B-7BD1-46DD-86D6-C24BB8B7B0F0}"/>
          </ac:grpSpMkLst>
        </pc:grpChg>
        <pc:grpChg chg="add del">
          <ac:chgData name="zeyu Liu" userId="e1719c7538589308" providerId="LiveId" clId="{6F29CDDB-079D-4FBC-A5F6-4E4077BFFEB9}" dt="2019-12-03T10:38:53.982" v="2290"/>
          <ac:grpSpMkLst>
            <pc:docMk/>
            <pc:sldMk cId="3448699958" sldId="279"/>
            <ac:grpSpMk id="39" creationId="{D3F7AC83-FAA0-4466-9BDC-DEFBEE4D7BB4}"/>
          </ac:grpSpMkLst>
        </pc:grpChg>
        <pc:grpChg chg="add del">
          <ac:chgData name="zeyu Liu" userId="e1719c7538589308" providerId="LiveId" clId="{6F29CDDB-079D-4FBC-A5F6-4E4077BFFEB9}" dt="2019-12-03T10:38:53.982" v="2290"/>
          <ac:grpSpMkLst>
            <pc:docMk/>
            <pc:sldMk cId="3448699958" sldId="279"/>
            <ac:grpSpMk id="47" creationId="{C1EA647B-99FE-48B7-806B-4334EF67113A}"/>
          </ac:grpSpMkLst>
        </pc:grpChg>
        <pc:grpChg chg="add">
          <ac:chgData name="zeyu Liu" userId="e1719c7538589308" providerId="LiveId" clId="{6F29CDDB-079D-4FBC-A5F6-4E4077BFFEB9}" dt="2019-12-03T10:39:01.736" v="2294"/>
          <ac:grpSpMkLst>
            <pc:docMk/>
            <pc:sldMk cId="3448699958" sldId="279"/>
            <ac:grpSpMk id="62" creationId="{5B77ED6B-2FB4-48BE-9A17-911D060520D6}"/>
          </ac:grpSpMkLst>
        </pc:grpChg>
        <pc:grpChg chg="add">
          <ac:chgData name="zeyu Liu" userId="e1719c7538589308" providerId="LiveId" clId="{6F29CDDB-079D-4FBC-A5F6-4E4077BFFEB9}" dt="2019-12-03T10:39:01.736" v="2294"/>
          <ac:grpSpMkLst>
            <pc:docMk/>
            <pc:sldMk cId="3448699958" sldId="279"/>
            <ac:grpSpMk id="65" creationId="{C8A46E53-109F-4C46-BBCF-95F4F0F3D45D}"/>
          </ac:grpSpMkLst>
        </pc:grpChg>
        <pc:grpChg chg="add">
          <ac:chgData name="zeyu Liu" userId="e1719c7538589308" providerId="LiveId" clId="{6F29CDDB-079D-4FBC-A5F6-4E4077BFFEB9}" dt="2019-12-03T10:39:01.736" v="2294"/>
          <ac:grpSpMkLst>
            <pc:docMk/>
            <pc:sldMk cId="3448699958" sldId="279"/>
            <ac:grpSpMk id="73" creationId="{F51AE077-1678-4AC6-A58D-A3CB8C31E889}"/>
          </ac:grpSpMkLst>
        </pc:grpChg>
        <pc:graphicFrameChg chg="add del mod ord modGraphic">
          <ac:chgData name="zeyu Liu" userId="e1719c7538589308" providerId="LiveId" clId="{6F29CDDB-079D-4FBC-A5F6-4E4077BFFEB9}" dt="2019-12-03T10:42:14.191" v="2348" actId="2085"/>
          <ac:graphicFrameMkLst>
            <pc:docMk/>
            <pc:sldMk cId="3448699958" sldId="279"/>
            <ac:graphicFrameMk id="5" creationId="{46F91336-AED0-4499-ABBD-28F6ACCE8123}"/>
          </ac:graphicFrameMkLst>
        </pc:graphicFrameChg>
      </pc:sldChg>
      <pc:sldChg chg="add del">
        <pc:chgData name="zeyu Liu" userId="e1719c7538589308" providerId="LiveId" clId="{6F29CDDB-079D-4FBC-A5F6-4E4077BFFEB9}" dt="2019-12-03T10:38:08.972" v="2285"/>
        <pc:sldMkLst>
          <pc:docMk/>
          <pc:sldMk cId="3325509563" sldId="280"/>
        </pc:sldMkLst>
      </pc:sldChg>
    </pc:docChg>
  </pc:docChgLst>
  <pc:docChgLst>
    <pc:chgData name="zeyu Liu" userId="e1719c7538589308" providerId="LiveId" clId="{5043BAD4-CCD4-4808-AE03-FEAF246DA347}"/>
    <pc:docChg chg="undo redo custSel mod addSld delSld modSld sldOrd addSection delSection modSection">
      <pc:chgData name="zeyu Liu" userId="e1719c7538589308" providerId="LiveId" clId="{5043BAD4-CCD4-4808-AE03-FEAF246DA347}" dt="2019-12-17T19:49:36.240" v="3186"/>
      <pc:docMkLst>
        <pc:docMk/>
      </pc:docMkLst>
      <pc:sldChg chg="del">
        <pc:chgData name="zeyu Liu" userId="e1719c7538589308" providerId="LiveId" clId="{5043BAD4-CCD4-4808-AE03-FEAF246DA347}" dt="2019-12-17T19:03:56.904" v="2593" actId="47"/>
        <pc:sldMkLst>
          <pc:docMk/>
          <pc:sldMk cId="3969035423" sldId="256"/>
        </pc:sldMkLst>
      </pc:sldChg>
      <pc:sldChg chg="del">
        <pc:chgData name="zeyu Liu" userId="e1719c7538589308" providerId="LiveId" clId="{5043BAD4-CCD4-4808-AE03-FEAF246DA347}" dt="2019-12-17T18:15:22.904" v="1743" actId="47"/>
        <pc:sldMkLst>
          <pc:docMk/>
          <pc:sldMk cId="94370305" sldId="257"/>
        </pc:sldMkLst>
      </pc:sldChg>
      <pc:sldChg chg="del">
        <pc:chgData name="zeyu Liu" userId="e1719c7538589308" providerId="LiveId" clId="{5043BAD4-CCD4-4808-AE03-FEAF246DA347}" dt="2019-12-17T19:03:56.904" v="2593" actId="47"/>
        <pc:sldMkLst>
          <pc:docMk/>
          <pc:sldMk cId="2247426144" sldId="258"/>
        </pc:sldMkLst>
      </pc:sldChg>
      <pc:sldChg chg="del">
        <pc:chgData name="zeyu Liu" userId="e1719c7538589308" providerId="LiveId" clId="{5043BAD4-CCD4-4808-AE03-FEAF246DA347}" dt="2019-12-17T19:30:33.735" v="3005" actId="47"/>
        <pc:sldMkLst>
          <pc:docMk/>
          <pc:sldMk cId="907176609" sldId="260"/>
        </pc:sldMkLst>
      </pc:sldChg>
      <pc:sldChg chg="del">
        <pc:chgData name="zeyu Liu" userId="e1719c7538589308" providerId="LiveId" clId="{5043BAD4-CCD4-4808-AE03-FEAF246DA347}" dt="2019-12-17T19:30:43.875" v="3006" actId="47"/>
        <pc:sldMkLst>
          <pc:docMk/>
          <pc:sldMk cId="2718323134" sldId="262"/>
        </pc:sldMkLst>
      </pc:sldChg>
      <pc:sldChg chg="addSp delSp modSp">
        <pc:chgData name="zeyu Liu" userId="e1719c7538589308" providerId="LiveId" clId="{5043BAD4-CCD4-4808-AE03-FEAF246DA347}" dt="2019-12-17T09:15:35.154" v="896" actId="113"/>
        <pc:sldMkLst>
          <pc:docMk/>
          <pc:sldMk cId="2924356248" sldId="266"/>
        </pc:sldMkLst>
        <pc:spChg chg="del">
          <ac:chgData name="zeyu Liu" userId="e1719c7538589308" providerId="LiveId" clId="{5043BAD4-CCD4-4808-AE03-FEAF246DA347}" dt="2019-12-17T09:14:53.803" v="869" actId="478"/>
          <ac:spMkLst>
            <pc:docMk/>
            <pc:sldMk cId="2924356248" sldId="266"/>
            <ac:spMk id="4" creationId="{00000000-0000-0000-0000-000000000000}"/>
          </ac:spMkLst>
        </pc:spChg>
        <pc:spChg chg="del">
          <ac:chgData name="zeyu Liu" userId="e1719c7538589308" providerId="LiveId" clId="{5043BAD4-CCD4-4808-AE03-FEAF246DA347}" dt="2019-12-17T09:14:24.050" v="862" actId="478"/>
          <ac:spMkLst>
            <pc:docMk/>
            <pc:sldMk cId="2924356248" sldId="266"/>
            <ac:spMk id="6" creationId="{00000000-0000-0000-0000-000000000000}"/>
          </ac:spMkLst>
        </pc:spChg>
        <pc:spChg chg="add del">
          <ac:chgData name="zeyu Liu" userId="e1719c7538589308" providerId="LiveId" clId="{5043BAD4-CCD4-4808-AE03-FEAF246DA347}" dt="2019-12-17T09:10:45.534" v="855"/>
          <ac:spMkLst>
            <pc:docMk/>
            <pc:sldMk cId="2924356248" sldId="266"/>
            <ac:spMk id="8" creationId="{196AC426-5DD7-48C4-A80C-F9CF15F2407B}"/>
          </ac:spMkLst>
        </pc:spChg>
        <pc:spChg chg="add del">
          <ac:chgData name="zeyu Liu" userId="e1719c7538589308" providerId="LiveId" clId="{5043BAD4-CCD4-4808-AE03-FEAF246DA347}" dt="2019-12-17T09:10:45.534" v="855"/>
          <ac:spMkLst>
            <pc:docMk/>
            <pc:sldMk cId="2924356248" sldId="266"/>
            <ac:spMk id="9" creationId="{6D4DEAAB-4841-4D67-A3BD-EC55AD9D6512}"/>
          </ac:spMkLst>
        </pc:spChg>
        <pc:spChg chg="add del">
          <ac:chgData name="zeyu Liu" userId="e1719c7538589308" providerId="LiveId" clId="{5043BAD4-CCD4-4808-AE03-FEAF246DA347}" dt="2019-12-17T09:10:45.534" v="855"/>
          <ac:spMkLst>
            <pc:docMk/>
            <pc:sldMk cId="2924356248" sldId="266"/>
            <ac:spMk id="11" creationId="{E63C39A5-C671-4B7E-AB15-C05986456E6A}"/>
          </ac:spMkLst>
        </pc:spChg>
        <pc:spChg chg="add mod">
          <ac:chgData name="zeyu Liu" userId="e1719c7538589308" providerId="LiveId" clId="{5043BAD4-CCD4-4808-AE03-FEAF246DA347}" dt="2019-12-17T09:14:01.995" v="859" actId="208"/>
          <ac:spMkLst>
            <pc:docMk/>
            <pc:sldMk cId="2924356248" sldId="266"/>
            <ac:spMk id="12" creationId="{BCEC9B6E-93B8-492D-81F5-3B39274F9C1E}"/>
          </ac:spMkLst>
        </pc:spChg>
        <pc:spChg chg="add mod">
          <ac:chgData name="zeyu Liu" userId="e1719c7538589308" providerId="LiveId" clId="{5043BAD4-CCD4-4808-AE03-FEAF246DA347}" dt="2019-12-17T09:15:35.154" v="896" actId="113"/>
          <ac:spMkLst>
            <pc:docMk/>
            <pc:sldMk cId="2924356248" sldId="266"/>
            <ac:spMk id="13" creationId="{B9B719E7-8851-4FE7-8BDE-5C25C154FC31}"/>
          </ac:spMkLst>
        </pc:spChg>
        <pc:spChg chg="add mod">
          <ac:chgData name="zeyu Liu" userId="e1719c7538589308" providerId="LiveId" clId="{5043BAD4-CCD4-4808-AE03-FEAF246DA347}" dt="2019-12-17T09:15:01.835" v="895" actId="20577"/>
          <ac:spMkLst>
            <pc:docMk/>
            <pc:sldMk cId="2924356248" sldId="266"/>
            <ac:spMk id="14" creationId="{9D479ED1-85A8-4B7F-83EC-D35BA3BE79F3}"/>
          </ac:spMkLst>
        </pc:spChg>
        <pc:picChg chg="del">
          <ac:chgData name="zeyu Liu" userId="e1719c7538589308" providerId="LiveId" clId="{5043BAD4-CCD4-4808-AE03-FEAF246DA347}" dt="2019-12-17T09:11:01.107" v="856" actId="478"/>
          <ac:picMkLst>
            <pc:docMk/>
            <pc:sldMk cId="2924356248" sldId="266"/>
            <ac:picMk id="10" creationId="{00000000-0000-0000-0000-000000000000}"/>
          </ac:picMkLst>
        </pc:picChg>
      </pc:sldChg>
      <pc:sldChg chg="addSp delSp modSp">
        <pc:chgData name="zeyu Liu" userId="e1719c7538589308" providerId="LiveId" clId="{5043BAD4-CCD4-4808-AE03-FEAF246DA347}" dt="2019-12-17T19:49:12.419" v="3182" actId="2085"/>
        <pc:sldMkLst>
          <pc:docMk/>
          <pc:sldMk cId="4202171860" sldId="267"/>
        </pc:sldMkLst>
        <pc:grpChg chg="mod">
          <ac:chgData name="zeyu Liu" userId="e1719c7538589308" providerId="LiveId" clId="{5043BAD4-CCD4-4808-AE03-FEAF246DA347}" dt="2019-12-17T19:07:06.040" v="2661" actId="1038"/>
          <ac:grpSpMkLst>
            <pc:docMk/>
            <pc:sldMk cId="4202171860" sldId="267"/>
            <ac:grpSpMk id="9" creationId="{1BB27B0F-DC11-4131-A8CD-C4F9A1DFC62D}"/>
          </ac:grpSpMkLst>
        </pc:grpChg>
        <pc:graphicFrameChg chg="add mod modGraphic">
          <ac:chgData name="zeyu Liu" userId="e1719c7538589308" providerId="LiveId" clId="{5043BAD4-CCD4-4808-AE03-FEAF246DA347}" dt="2019-12-17T19:49:12.419" v="3182" actId="2085"/>
          <ac:graphicFrameMkLst>
            <pc:docMk/>
            <pc:sldMk cId="4202171860" sldId="267"/>
            <ac:graphicFrameMk id="3" creationId="{893E4E96-C43D-4CB0-9901-32E4B395DF51}"/>
          </ac:graphicFrameMkLst>
        </pc:graphicFrameChg>
        <pc:graphicFrameChg chg="mod">
          <ac:chgData name="zeyu Liu" userId="e1719c7538589308" providerId="LiveId" clId="{5043BAD4-CCD4-4808-AE03-FEAF246DA347}" dt="2019-12-17T19:07:27.661" v="2685" actId="20577"/>
          <ac:graphicFrameMkLst>
            <pc:docMk/>
            <pc:sldMk cId="4202171860" sldId="267"/>
            <ac:graphicFrameMk id="4" creationId="{915D80B3-B3EC-435D-9C62-D17814ED2CC0}"/>
          </ac:graphicFrameMkLst>
        </pc:graphicFrameChg>
        <pc:graphicFrameChg chg="add del mod">
          <ac:chgData name="zeyu Liu" userId="e1719c7538589308" providerId="LiveId" clId="{5043BAD4-CCD4-4808-AE03-FEAF246DA347}" dt="2019-12-17T19:06:39.022" v="2617" actId="478"/>
          <ac:graphicFrameMkLst>
            <pc:docMk/>
            <pc:sldMk cId="4202171860" sldId="267"/>
            <ac:graphicFrameMk id="16" creationId="{EFB8FD50-7ACF-41D9-9859-485B91AC9578}"/>
          </ac:graphicFrameMkLst>
        </pc:graphicFrameChg>
      </pc:sldChg>
      <pc:sldChg chg="addSp delSp modSp setBg">
        <pc:chgData name="zeyu Liu" userId="e1719c7538589308" providerId="LiveId" clId="{5043BAD4-CCD4-4808-AE03-FEAF246DA347}" dt="2019-12-17T18:14:07.998" v="1742" actId="207"/>
        <pc:sldMkLst>
          <pc:docMk/>
          <pc:sldMk cId="1797089293" sldId="268"/>
        </pc:sldMkLst>
        <pc:spChg chg="mod">
          <ac:chgData name="zeyu Liu" userId="e1719c7538589308" providerId="LiveId" clId="{5043BAD4-CCD4-4808-AE03-FEAF246DA347}" dt="2019-12-17T18:14:07.998" v="1742" actId="207"/>
          <ac:spMkLst>
            <pc:docMk/>
            <pc:sldMk cId="1797089293" sldId="268"/>
            <ac:spMk id="2" creationId="{94BA2CAD-69E8-4720-95F5-A91FEDBDA258}"/>
          </ac:spMkLst>
        </pc:spChg>
        <pc:spChg chg="add mod">
          <ac:chgData name="zeyu Liu" userId="e1719c7538589308" providerId="LiveId" clId="{5043BAD4-CCD4-4808-AE03-FEAF246DA347}" dt="2019-12-17T18:13:00.953" v="1738" actId="1037"/>
          <ac:spMkLst>
            <pc:docMk/>
            <pc:sldMk cId="1797089293" sldId="268"/>
            <ac:spMk id="17" creationId="{F6CADC6E-7D63-413D-BB58-41FDC16648FA}"/>
          </ac:spMkLst>
        </pc:spChg>
        <pc:grpChg chg="mod">
          <ac:chgData name="zeyu Liu" userId="e1719c7538589308" providerId="LiveId" clId="{5043BAD4-CCD4-4808-AE03-FEAF246DA347}" dt="2019-12-17T18:11:22.546" v="1713" actId="1038"/>
          <ac:grpSpMkLst>
            <pc:docMk/>
            <pc:sldMk cId="1797089293" sldId="268"/>
            <ac:grpSpMk id="5" creationId="{9830BDBC-AA71-4EEB-9E3B-4A74464B0348}"/>
          </ac:grpSpMkLst>
        </pc:grpChg>
        <pc:picChg chg="add mod">
          <ac:chgData name="zeyu Liu" userId="e1719c7538589308" providerId="LiveId" clId="{5043BAD4-CCD4-4808-AE03-FEAF246DA347}" dt="2019-12-17T18:13:20.635" v="1739" actId="14100"/>
          <ac:picMkLst>
            <pc:docMk/>
            <pc:sldMk cId="1797089293" sldId="268"/>
            <ac:picMk id="4" creationId="{DB33C971-D100-43AB-B6A3-252E163FC410}"/>
          </ac:picMkLst>
        </pc:picChg>
        <pc:picChg chg="del">
          <ac:chgData name="zeyu Liu" userId="e1719c7538589308" providerId="LiveId" clId="{5043BAD4-CCD4-4808-AE03-FEAF246DA347}" dt="2019-12-17T18:07:16.962" v="1653" actId="478"/>
          <ac:picMkLst>
            <pc:docMk/>
            <pc:sldMk cId="1797089293" sldId="268"/>
            <ac:picMk id="9" creationId="{E2C1B965-7404-41C5-B141-CE63382C9938}"/>
          </ac:picMkLst>
        </pc:picChg>
        <pc:picChg chg="add mod">
          <ac:chgData name="zeyu Liu" userId="e1719c7538589308" providerId="LiveId" clId="{5043BAD4-CCD4-4808-AE03-FEAF246DA347}" dt="2019-12-17T18:13:27.686" v="1740" actId="1076"/>
          <ac:picMkLst>
            <pc:docMk/>
            <pc:sldMk cId="1797089293" sldId="268"/>
            <ac:picMk id="10" creationId="{F28422AF-EE99-4DC2-A6A5-456C588B5142}"/>
          </ac:picMkLst>
        </pc:picChg>
      </pc:sldChg>
      <pc:sldChg chg="addSp delSp modSp">
        <pc:chgData name="zeyu Liu" userId="e1719c7538589308" providerId="LiveId" clId="{5043BAD4-CCD4-4808-AE03-FEAF246DA347}" dt="2019-12-17T09:15:43.596" v="899" actId="113"/>
        <pc:sldMkLst>
          <pc:docMk/>
          <pc:sldMk cId="2045755204" sldId="270"/>
        </pc:sldMkLst>
        <pc:spChg chg="mod">
          <ac:chgData name="zeyu Liu" userId="e1719c7538589308" providerId="LiveId" clId="{5043BAD4-CCD4-4808-AE03-FEAF246DA347}" dt="2019-12-17T03:55:50.904" v="223" actId="1037"/>
          <ac:spMkLst>
            <pc:docMk/>
            <pc:sldMk cId="2045755204" sldId="270"/>
            <ac:spMk id="4" creationId="{00000000-0000-0000-0000-000000000000}"/>
          </ac:spMkLst>
        </pc:spChg>
        <pc:spChg chg="mod">
          <ac:chgData name="zeyu Liu" userId="e1719c7538589308" providerId="LiveId" clId="{5043BAD4-CCD4-4808-AE03-FEAF246DA347}" dt="2019-12-17T09:15:43.596" v="899" actId="113"/>
          <ac:spMkLst>
            <pc:docMk/>
            <pc:sldMk cId="2045755204" sldId="270"/>
            <ac:spMk id="6" creationId="{00000000-0000-0000-0000-000000000000}"/>
          </ac:spMkLst>
        </pc:spChg>
        <pc:spChg chg="add mod">
          <ac:chgData name="zeyu Liu" userId="e1719c7538589308" providerId="LiveId" clId="{5043BAD4-CCD4-4808-AE03-FEAF246DA347}" dt="2019-12-17T04:01:00.144" v="248" actId="1035"/>
          <ac:spMkLst>
            <pc:docMk/>
            <pc:sldMk cId="2045755204" sldId="270"/>
            <ac:spMk id="8" creationId="{9804DE11-212E-445C-99F1-EE74D5E364F8}"/>
          </ac:spMkLst>
        </pc:spChg>
        <pc:picChg chg="del mod">
          <ac:chgData name="zeyu Liu" userId="e1719c7538589308" providerId="LiveId" clId="{5043BAD4-CCD4-4808-AE03-FEAF246DA347}" dt="2019-12-17T03:59:30.704" v="236" actId="478"/>
          <ac:picMkLst>
            <pc:docMk/>
            <pc:sldMk cId="2045755204" sldId="270"/>
            <ac:picMk id="10" creationId="{00000000-0000-0000-0000-000000000000}"/>
          </ac:picMkLst>
        </pc:picChg>
      </pc:sldChg>
      <pc:sldChg chg="addSp delSp modSp modTransition delAnim">
        <pc:chgData name="zeyu Liu" userId="e1719c7538589308" providerId="LiveId" clId="{5043BAD4-CCD4-4808-AE03-FEAF246DA347}" dt="2019-12-17T19:48:37.672" v="3177"/>
        <pc:sldMkLst>
          <pc:docMk/>
          <pc:sldMk cId="2356748318" sldId="272"/>
        </pc:sldMkLst>
        <pc:spChg chg="del">
          <ac:chgData name="zeyu Liu" userId="e1719c7538589308" providerId="LiveId" clId="{5043BAD4-CCD4-4808-AE03-FEAF246DA347}" dt="2019-12-17T19:17:25.483" v="2688" actId="478"/>
          <ac:spMkLst>
            <pc:docMk/>
            <pc:sldMk cId="2356748318" sldId="272"/>
            <ac:spMk id="5" creationId="{B9862379-D1BD-4C0A-8637-FD1321EF2C54}"/>
          </ac:spMkLst>
        </pc:spChg>
        <pc:spChg chg="mod">
          <ac:chgData name="zeyu Liu" userId="e1719c7538589308" providerId="LiveId" clId="{5043BAD4-CCD4-4808-AE03-FEAF246DA347}" dt="2019-12-17T19:19:04.366" v="2759" actId="1076"/>
          <ac:spMkLst>
            <pc:docMk/>
            <pc:sldMk cId="2356748318" sldId="272"/>
            <ac:spMk id="7" creationId="{78B63AE2-200B-46EE-82CC-8775C1EA2AC4}"/>
          </ac:spMkLst>
        </pc:spChg>
        <pc:spChg chg="del">
          <ac:chgData name="zeyu Liu" userId="e1719c7538589308" providerId="LiveId" clId="{5043BAD4-CCD4-4808-AE03-FEAF246DA347}" dt="2019-12-17T19:17:27.813" v="2689" actId="478"/>
          <ac:spMkLst>
            <pc:docMk/>
            <pc:sldMk cId="2356748318" sldId="272"/>
            <ac:spMk id="8" creationId="{46BA5B87-FD62-4F13-934F-266246D8B222}"/>
          </ac:spMkLst>
        </pc:spChg>
        <pc:picChg chg="mod">
          <ac:chgData name="zeyu Liu" userId="e1719c7538589308" providerId="LiveId" clId="{5043BAD4-CCD4-4808-AE03-FEAF246DA347}" dt="2019-12-17T19:18:54.060" v="2753" actId="1038"/>
          <ac:picMkLst>
            <pc:docMk/>
            <pc:sldMk cId="2356748318" sldId="272"/>
            <ac:picMk id="9" creationId="{6C1FFF31-B1E7-450D-8B4D-62C23EEACDED}"/>
          </ac:picMkLst>
        </pc:picChg>
        <pc:picChg chg="add del">
          <ac:chgData name="zeyu Liu" userId="e1719c7538589308" providerId="LiveId" clId="{5043BAD4-CCD4-4808-AE03-FEAF246DA347}" dt="2019-12-17T16:37:32.225" v="943" actId="478"/>
          <ac:picMkLst>
            <pc:docMk/>
            <pc:sldMk cId="2356748318" sldId="272"/>
            <ac:picMk id="10" creationId="{8EADF989-8114-4A5C-A647-4D9330E9ADC3}"/>
          </ac:picMkLst>
        </pc:picChg>
        <pc:picChg chg="mod">
          <ac:chgData name="zeyu Liu" userId="e1719c7538589308" providerId="LiveId" clId="{5043BAD4-CCD4-4808-AE03-FEAF246DA347}" dt="2019-12-17T19:18:57.963" v="2758" actId="1038"/>
          <ac:picMkLst>
            <pc:docMk/>
            <pc:sldMk cId="2356748318" sldId="272"/>
            <ac:picMk id="11" creationId="{0E161FA8-2CD2-4DC5-B4D4-77463E70001D}"/>
          </ac:picMkLst>
        </pc:picChg>
        <pc:picChg chg="add mod">
          <ac:chgData name="zeyu Liu" userId="e1719c7538589308" providerId="LiveId" clId="{5043BAD4-CCD4-4808-AE03-FEAF246DA347}" dt="2019-12-17T19:18:54.060" v="2753" actId="1038"/>
          <ac:picMkLst>
            <pc:docMk/>
            <pc:sldMk cId="2356748318" sldId="272"/>
            <ac:picMk id="12" creationId="{18A5D5EE-4DE1-4F33-B662-348DFBD3EAF6}"/>
          </ac:picMkLst>
        </pc:picChg>
      </pc:sldChg>
      <pc:sldChg chg="addSp delSp modSp modAnim">
        <pc:chgData name="zeyu Liu" userId="e1719c7538589308" providerId="LiveId" clId="{5043BAD4-CCD4-4808-AE03-FEAF246DA347}" dt="2019-12-17T18:04:39.378" v="1649" actId="1036"/>
        <pc:sldMkLst>
          <pc:docMk/>
          <pc:sldMk cId="3442705436" sldId="273"/>
        </pc:sldMkLst>
        <pc:spChg chg="add mod">
          <ac:chgData name="zeyu Liu" userId="e1719c7538589308" providerId="LiveId" clId="{5043BAD4-CCD4-4808-AE03-FEAF246DA347}" dt="2019-12-17T17:49:42.739" v="1592" actId="1037"/>
          <ac:spMkLst>
            <pc:docMk/>
            <pc:sldMk cId="3442705436" sldId="273"/>
            <ac:spMk id="6" creationId="{D92A976C-8B2C-4104-8C7A-8C763F4F625C}"/>
          </ac:spMkLst>
        </pc:spChg>
        <pc:spChg chg="add mod">
          <ac:chgData name="zeyu Liu" userId="e1719c7538589308" providerId="LiveId" clId="{5043BAD4-CCD4-4808-AE03-FEAF246DA347}" dt="2019-12-17T18:04:39.378" v="1649" actId="1036"/>
          <ac:spMkLst>
            <pc:docMk/>
            <pc:sldMk cId="3442705436" sldId="273"/>
            <ac:spMk id="9" creationId="{8D1B2A93-187E-4E2C-8E19-A12BD7FC5C11}"/>
          </ac:spMkLst>
        </pc:spChg>
        <pc:picChg chg="mod">
          <ac:chgData name="zeyu Liu" userId="e1719c7538589308" providerId="LiveId" clId="{5043BAD4-CCD4-4808-AE03-FEAF246DA347}" dt="2019-12-17T17:47:17.902" v="1341" actId="1440"/>
          <ac:picMkLst>
            <pc:docMk/>
            <pc:sldMk cId="3442705436" sldId="273"/>
            <ac:picMk id="3" creationId="{76855DD7-1C09-4BC6-B323-EEBD3C94913B}"/>
          </ac:picMkLst>
        </pc:picChg>
        <pc:picChg chg="add del mod">
          <ac:chgData name="zeyu Liu" userId="e1719c7538589308" providerId="LiveId" clId="{5043BAD4-CCD4-4808-AE03-FEAF246DA347}" dt="2019-12-17T17:25:01.575" v="1018" actId="478"/>
          <ac:picMkLst>
            <pc:docMk/>
            <pc:sldMk cId="3442705436" sldId="273"/>
            <ac:picMk id="4" creationId="{9BD15537-9FE3-4135-B4AE-8070C8A71186}"/>
          </ac:picMkLst>
        </pc:picChg>
        <pc:picChg chg="mod">
          <ac:chgData name="zeyu Liu" userId="e1719c7538589308" providerId="LiveId" clId="{5043BAD4-CCD4-4808-AE03-FEAF246DA347}" dt="2019-12-17T17:47:17.902" v="1341" actId="1440"/>
          <ac:picMkLst>
            <pc:docMk/>
            <pc:sldMk cId="3442705436" sldId="273"/>
            <ac:picMk id="5" creationId="{62E0B377-673C-4FAC-9388-EB5E163437F7}"/>
          </ac:picMkLst>
        </pc:picChg>
        <pc:picChg chg="mod">
          <ac:chgData name="zeyu Liu" userId="e1719c7538589308" providerId="LiveId" clId="{5043BAD4-CCD4-4808-AE03-FEAF246DA347}" dt="2019-12-17T17:47:17.902" v="1341" actId="1440"/>
          <ac:picMkLst>
            <pc:docMk/>
            <pc:sldMk cId="3442705436" sldId="273"/>
            <ac:picMk id="7" creationId="{F066298E-8EA3-4C56-BD0A-F3ADF52C588B}"/>
          </ac:picMkLst>
        </pc:picChg>
        <pc:picChg chg="mod">
          <ac:chgData name="zeyu Liu" userId="e1719c7538589308" providerId="LiveId" clId="{5043BAD4-CCD4-4808-AE03-FEAF246DA347}" dt="2019-12-17T17:47:17.902" v="1341" actId="1440"/>
          <ac:picMkLst>
            <pc:docMk/>
            <pc:sldMk cId="3442705436" sldId="273"/>
            <ac:picMk id="8" creationId="{576AE351-E9C3-4A3D-8805-3F309DDF268E}"/>
          </ac:picMkLst>
        </pc:picChg>
        <pc:picChg chg="add mod">
          <ac:chgData name="zeyu Liu" userId="e1719c7538589308" providerId="LiveId" clId="{5043BAD4-CCD4-4808-AE03-FEAF246DA347}" dt="2019-12-17T17:47:17.902" v="1341" actId="1440"/>
          <ac:picMkLst>
            <pc:docMk/>
            <pc:sldMk cId="3442705436" sldId="273"/>
            <ac:picMk id="17" creationId="{9840C252-1836-4A4C-98A6-7F5D169FADB0}"/>
          </ac:picMkLst>
        </pc:picChg>
        <pc:picChg chg="add mod">
          <ac:chgData name="zeyu Liu" userId="e1719c7538589308" providerId="LiveId" clId="{5043BAD4-CCD4-4808-AE03-FEAF246DA347}" dt="2019-12-17T17:47:17.902" v="1341" actId="1440"/>
          <ac:picMkLst>
            <pc:docMk/>
            <pc:sldMk cId="3442705436" sldId="273"/>
            <ac:picMk id="18" creationId="{F24FF9D8-FE98-4A0C-8FE0-E57D931C5D97}"/>
          </ac:picMkLst>
        </pc:picChg>
      </pc:sldChg>
      <pc:sldChg chg="modSp addCm delCm">
        <pc:chgData name="zeyu Liu" userId="e1719c7538589308" providerId="LiveId" clId="{5043BAD4-CCD4-4808-AE03-FEAF246DA347}" dt="2019-12-17T17:14:04.506" v="1005" actId="113"/>
        <pc:sldMkLst>
          <pc:docMk/>
          <pc:sldMk cId="1110050745" sldId="274"/>
        </pc:sldMkLst>
        <pc:spChg chg="mod">
          <ac:chgData name="zeyu Liu" userId="e1719c7538589308" providerId="LiveId" clId="{5043BAD4-CCD4-4808-AE03-FEAF246DA347}" dt="2019-12-17T17:14:04.506" v="1005" actId="113"/>
          <ac:spMkLst>
            <pc:docMk/>
            <pc:sldMk cId="1110050745" sldId="274"/>
            <ac:spMk id="32" creationId="{CD8A00F4-C43F-4990-90D7-CC914BD1EA4F}"/>
          </ac:spMkLst>
        </pc:spChg>
      </pc:sldChg>
      <pc:sldChg chg="del">
        <pc:chgData name="zeyu Liu" userId="e1719c7538589308" providerId="LiveId" clId="{5043BAD4-CCD4-4808-AE03-FEAF246DA347}" dt="2019-12-17T19:29:07.898" v="2994" actId="47"/>
        <pc:sldMkLst>
          <pc:docMk/>
          <pc:sldMk cId="3675407399" sldId="275"/>
        </pc:sldMkLst>
      </pc:sldChg>
      <pc:sldChg chg="addSp delSp modSp">
        <pc:chgData name="zeyu Liu" userId="e1719c7538589308" providerId="LiveId" clId="{5043BAD4-CCD4-4808-AE03-FEAF246DA347}" dt="2019-12-17T19:29:29.139" v="2998" actId="20577"/>
        <pc:sldMkLst>
          <pc:docMk/>
          <pc:sldMk cId="3037791161" sldId="276"/>
        </pc:sldMkLst>
        <pc:spChg chg="del">
          <ac:chgData name="zeyu Liu" userId="e1719c7538589308" providerId="LiveId" clId="{5043BAD4-CCD4-4808-AE03-FEAF246DA347}" dt="2019-12-17T19:27:13.029" v="2905" actId="478"/>
          <ac:spMkLst>
            <pc:docMk/>
            <pc:sldMk cId="3037791161" sldId="276"/>
            <ac:spMk id="5" creationId="{229A99CE-F546-4A34-8226-E4A80D1730F1}"/>
          </ac:spMkLst>
        </pc:spChg>
        <pc:spChg chg="add mod">
          <ac:chgData name="zeyu Liu" userId="e1719c7538589308" providerId="LiveId" clId="{5043BAD4-CCD4-4808-AE03-FEAF246DA347}" dt="2019-12-17T19:29:29.139" v="2998" actId="20577"/>
          <ac:spMkLst>
            <pc:docMk/>
            <pc:sldMk cId="3037791161" sldId="276"/>
            <ac:spMk id="9" creationId="{D40BDF52-E81F-4493-B6A8-44788BCED9AB}"/>
          </ac:spMkLst>
        </pc:spChg>
        <pc:grpChg chg="mod">
          <ac:chgData name="zeyu Liu" userId="e1719c7538589308" providerId="LiveId" clId="{5043BAD4-CCD4-4808-AE03-FEAF246DA347}" dt="2019-12-17T19:29:00.666" v="2993" actId="1035"/>
          <ac:grpSpMkLst>
            <pc:docMk/>
            <pc:sldMk cId="3037791161" sldId="276"/>
            <ac:grpSpMk id="6" creationId="{A5DCC7BC-B6BD-46B8-8D68-AA2B11F555AF}"/>
          </ac:grpSpMkLst>
        </pc:grpChg>
        <pc:picChg chg="del">
          <ac:chgData name="zeyu Liu" userId="e1719c7538589308" providerId="LiveId" clId="{5043BAD4-CCD4-4808-AE03-FEAF246DA347}" dt="2019-12-17T19:27:02.938" v="2903" actId="478"/>
          <ac:picMkLst>
            <pc:docMk/>
            <pc:sldMk cId="3037791161" sldId="276"/>
            <ac:picMk id="3" creationId="{9EC3EA38-8E8F-4392-B41B-782229D59D93}"/>
          </ac:picMkLst>
        </pc:picChg>
        <pc:picChg chg="del">
          <ac:chgData name="zeyu Liu" userId="e1719c7538589308" providerId="LiveId" clId="{5043BAD4-CCD4-4808-AE03-FEAF246DA347}" dt="2019-12-17T19:27:02.938" v="2903" actId="478"/>
          <ac:picMkLst>
            <pc:docMk/>
            <pc:sldMk cId="3037791161" sldId="276"/>
            <ac:picMk id="4" creationId="{9DE8E712-1D7E-410C-8893-DC41003C1AB7}"/>
          </ac:picMkLst>
        </pc:picChg>
        <pc:picChg chg="add mod">
          <ac:chgData name="zeyu Liu" userId="e1719c7538589308" providerId="LiveId" clId="{5043BAD4-CCD4-4808-AE03-FEAF246DA347}" dt="2019-12-17T19:28:23.352" v="2959" actId="1076"/>
          <ac:picMkLst>
            <pc:docMk/>
            <pc:sldMk cId="3037791161" sldId="276"/>
            <ac:picMk id="10" creationId="{EFDCB6B9-D0B3-46F5-92C4-36BC04187B85}"/>
          </ac:picMkLst>
        </pc:picChg>
      </pc:sldChg>
      <pc:sldChg chg="del">
        <pc:chgData name="zeyu Liu" userId="e1719c7538589308" providerId="LiveId" clId="{5043BAD4-CCD4-4808-AE03-FEAF246DA347}" dt="2019-12-17T19:29:09.106" v="2995" actId="47"/>
        <pc:sldMkLst>
          <pc:docMk/>
          <pc:sldMk cId="4120776227" sldId="277"/>
        </pc:sldMkLst>
      </pc:sldChg>
      <pc:sldChg chg="delSp del delAnim">
        <pc:chgData name="zeyu Liu" userId="e1719c7538589308" providerId="LiveId" clId="{5043BAD4-CCD4-4808-AE03-FEAF246DA347}" dt="2019-12-17T19:29:10.367" v="2996" actId="47"/>
        <pc:sldMkLst>
          <pc:docMk/>
          <pc:sldMk cId="2903586090" sldId="278"/>
        </pc:sldMkLst>
        <pc:picChg chg="del">
          <ac:chgData name="zeyu Liu" userId="e1719c7538589308" providerId="LiveId" clId="{5043BAD4-CCD4-4808-AE03-FEAF246DA347}" dt="2019-12-17T18:06:22.782" v="1650" actId="478"/>
          <ac:picMkLst>
            <pc:docMk/>
            <pc:sldMk cId="2903586090" sldId="278"/>
            <ac:picMk id="9" creationId="{6F3BCBD1-28E1-49D9-9221-DB7A5D8D0761}"/>
          </ac:picMkLst>
        </pc:picChg>
      </pc:sldChg>
      <pc:sldChg chg="addSp delSp modSp">
        <pc:chgData name="zeyu Liu" userId="e1719c7538589308" providerId="LiveId" clId="{5043BAD4-CCD4-4808-AE03-FEAF246DA347}" dt="2019-12-17T19:34:21.434" v="3048" actId="1076"/>
        <pc:sldMkLst>
          <pc:docMk/>
          <pc:sldMk cId="3448699958" sldId="279"/>
        </pc:sldMkLst>
        <pc:spChg chg="mod ord">
          <ac:chgData name="zeyu Liu" userId="e1719c7538589308" providerId="LiveId" clId="{5043BAD4-CCD4-4808-AE03-FEAF246DA347}" dt="2019-12-17T04:30:50.554" v="783" actId="1076"/>
          <ac:spMkLst>
            <pc:docMk/>
            <pc:sldMk cId="3448699958" sldId="279"/>
            <ac:spMk id="57" creationId="{22A97040-600A-47D1-96AC-5269F61FA4BA}"/>
          </ac:spMkLst>
        </pc:spChg>
        <pc:spChg chg="mod">
          <ac:chgData name="zeyu Liu" userId="e1719c7538589308" providerId="LiveId" clId="{5043BAD4-CCD4-4808-AE03-FEAF246DA347}" dt="2019-12-17T04:12:54.967" v="671" actId="20577"/>
          <ac:spMkLst>
            <pc:docMk/>
            <pc:sldMk cId="3448699958" sldId="279"/>
            <ac:spMk id="58" creationId="{F2A6393B-36BB-4624-AE72-8AE25FCF914F}"/>
          </ac:spMkLst>
        </pc:spChg>
        <pc:spChg chg="mod">
          <ac:chgData name="zeyu Liu" userId="e1719c7538589308" providerId="LiveId" clId="{5043BAD4-CCD4-4808-AE03-FEAF246DA347}" dt="2019-12-17T04:22:29.823" v="702" actId="20577"/>
          <ac:spMkLst>
            <pc:docMk/>
            <pc:sldMk cId="3448699958" sldId="279"/>
            <ac:spMk id="60" creationId="{EBA1BAE1-C07E-4BD4-9B38-08A1433C2515}"/>
          </ac:spMkLst>
        </pc:spChg>
        <pc:spChg chg="mod">
          <ac:chgData name="zeyu Liu" userId="e1719c7538589308" providerId="LiveId" clId="{5043BAD4-CCD4-4808-AE03-FEAF246DA347}" dt="2019-12-17T04:29:52.885" v="773" actId="1038"/>
          <ac:spMkLst>
            <pc:docMk/>
            <pc:sldMk cId="3448699958" sldId="279"/>
            <ac:spMk id="80" creationId="{0A1CD807-EE56-4516-8B86-39D5BA2EDFE3}"/>
          </ac:spMkLst>
        </pc:spChg>
        <pc:spChg chg="mod">
          <ac:chgData name="zeyu Liu" userId="e1719c7538589308" providerId="LiveId" clId="{5043BAD4-CCD4-4808-AE03-FEAF246DA347}" dt="2019-12-17T04:30:24.757" v="778" actId="1035"/>
          <ac:spMkLst>
            <pc:docMk/>
            <pc:sldMk cId="3448699958" sldId="279"/>
            <ac:spMk id="81" creationId="{6BA60E5E-0AA8-43DE-891F-18E0E7507169}"/>
          </ac:spMkLst>
        </pc:spChg>
        <pc:spChg chg="mod">
          <ac:chgData name="zeyu Liu" userId="e1719c7538589308" providerId="LiveId" clId="{5043BAD4-CCD4-4808-AE03-FEAF246DA347}" dt="2019-12-17T04:29:35.078" v="764" actId="404"/>
          <ac:spMkLst>
            <pc:docMk/>
            <pc:sldMk cId="3448699958" sldId="279"/>
            <ac:spMk id="82" creationId="{4935DD91-9912-4F6B-B5C8-A3B611A98E4C}"/>
          </ac:spMkLst>
        </pc:spChg>
        <pc:grpChg chg="mod">
          <ac:chgData name="zeyu Liu" userId="e1719c7538589308" providerId="LiveId" clId="{5043BAD4-CCD4-4808-AE03-FEAF246DA347}" dt="2019-12-17T04:30:57.805" v="803" actId="1036"/>
          <ac:grpSpMkLst>
            <pc:docMk/>
            <pc:sldMk cId="3448699958" sldId="279"/>
            <ac:grpSpMk id="73" creationId="{F51AE077-1678-4AC6-A58D-A3CB8C31E889}"/>
          </ac:grpSpMkLst>
        </pc:grpChg>
        <pc:graphicFrameChg chg="del">
          <ac:chgData name="zeyu Liu" userId="e1719c7538589308" providerId="LiveId" clId="{5043BAD4-CCD4-4808-AE03-FEAF246DA347}" dt="2019-12-17T04:23:13.792" v="703" actId="478"/>
          <ac:graphicFrameMkLst>
            <pc:docMk/>
            <pc:sldMk cId="3448699958" sldId="279"/>
            <ac:graphicFrameMk id="5" creationId="{46F91336-AED0-4499-ABBD-28F6ACCE8123}"/>
          </ac:graphicFrameMkLst>
        </pc:graphicFrameChg>
        <pc:graphicFrameChg chg="add modGraphic">
          <ac:chgData name="zeyu Liu" userId="e1719c7538589308" providerId="LiveId" clId="{5043BAD4-CCD4-4808-AE03-FEAF246DA347}" dt="2019-12-17T19:34:21.434" v="3048" actId="1076"/>
          <ac:graphicFrameMkLst>
            <pc:docMk/>
            <pc:sldMk cId="3448699958" sldId="279"/>
            <ac:graphicFrameMk id="29" creationId="{57053CE7-AEC3-4E33-96D5-924C207D0737}"/>
          </ac:graphicFrameMkLst>
        </pc:graphicFrameChg>
      </pc:sldChg>
      <pc:sldChg chg="del">
        <pc:chgData name="zeyu Liu" userId="e1719c7538589308" providerId="LiveId" clId="{5043BAD4-CCD4-4808-AE03-FEAF246DA347}" dt="2019-12-17T19:03:50.365" v="2592" actId="47"/>
        <pc:sldMkLst>
          <pc:docMk/>
          <pc:sldMk cId="2218127248" sldId="280"/>
        </pc:sldMkLst>
      </pc:sldChg>
      <pc:sldChg chg="del">
        <pc:chgData name="zeyu Liu" userId="e1719c7538589308" providerId="LiveId" clId="{5043BAD4-CCD4-4808-AE03-FEAF246DA347}" dt="2019-12-17T19:03:46.446" v="2591" actId="47"/>
        <pc:sldMkLst>
          <pc:docMk/>
          <pc:sldMk cId="638145632" sldId="281"/>
        </pc:sldMkLst>
      </pc:sldChg>
      <pc:sldChg chg="del">
        <pc:chgData name="zeyu Liu" userId="e1719c7538589308" providerId="LiveId" clId="{5043BAD4-CCD4-4808-AE03-FEAF246DA347}" dt="2019-12-17T19:03:56.904" v="2593" actId="47"/>
        <pc:sldMkLst>
          <pc:docMk/>
          <pc:sldMk cId="409307586" sldId="282"/>
        </pc:sldMkLst>
      </pc:sldChg>
      <pc:sldChg chg="del">
        <pc:chgData name="zeyu Liu" userId="e1719c7538589308" providerId="LiveId" clId="{5043BAD4-CCD4-4808-AE03-FEAF246DA347}" dt="2019-12-17T19:03:56.904" v="2593" actId="47"/>
        <pc:sldMkLst>
          <pc:docMk/>
          <pc:sldMk cId="3704304311" sldId="283"/>
        </pc:sldMkLst>
      </pc:sldChg>
      <pc:sldChg chg="del">
        <pc:chgData name="zeyu Liu" userId="e1719c7538589308" providerId="LiveId" clId="{5043BAD4-CCD4-4808-AE03-FEAF246DA347}" dt="2019-12-17T19:03:56.904" v="2593" actId="47"/>
        <pc:sldMkLst>
          <pc:docMk/>
          <pc:sldMk cId="2767515139" sldId="284"/>
        </pc:sldMkLst>
      </pc:sldChg>
      <pc:sldChg chg="del">
        <pc:chgData name="zeyu Liu" userId="e1719c7538589308" providerId="LiveId" clId="{5043BAD4-CCD4-4808-AE03-FEAF246DA347}" dt="2019-12-17T19:03:56.904" v="2593" actId="47"/>
        <pc:sldMkLst>
          <pc:docMk/>
          <pc:sldMk cId="3494795346" sldId="285"/>
        </pc:sldMkLst>
      </pc:sldChg>
      <pc:sldChg chg="del">
        <pc:chgData name="zeyu Liu" userId="e1719c7538589308" providerId="LiveId" clId="{5043BAD4-CCD4-4808-AE03-FEAF246DA347}" dt="2019-12-17T19:03:56.904" v="2593" actId="47"/>
        <pc:sldMkLst>
          <pc:docMk/>
          <pc:sldMk cId="887181932" sldId="286"/>
        </pc:sldMkLst>
      </pc:sldChg>
      <pc:sldChg chg="del">
        <pc:chgData name="zeyu Liu" userId="e1719c7538589308" providerId="LiveId" clId="{5043BAD4-CCD4-4808-AE03-FEAF246DA347}" dt="2019-12-17T19:03:56.904" v="2593" actId="47"/>
        <pc:sldMkLst>
          <pc:docMk/>
          <pc:sldMk cId="3247393654" sldId="287"/>
        </pc:sldMkLst>
      </pc:sldChg>
      <pc:sldChg chg="del">
        <pc:chgData name="zeyu Liu" userId="e1719c7538589308" providerId="LiveId" clId="{5043BAD4-CCD4-4808-AE03-FEAF246DA347}" dt="2019-12-17T19:03:56.904" v="2593" actId="47"/>
        <pc:sldMkLst>
          <pc:docMk/>
          <pc:sldMk cId="3161805469" sldId="288"/>
        </pc:sldMkLst>
      </pc:sldChg>
      <pc:sldChg chg="del">
        <pc:chgData name="zeyu Liu" userId="e1719c7538589308" providerId="LiveId" clId="{5043BAD4-CCD4-4808-AE03-FEAF246DA347}" dt="2019-12-17T19:03:56.904" v="2593" actId="47"/>
        <pc:sldMkLst>
          <pc:docMk/>
          <pc:sldMk cId="1149772299" sldId="289"/>
        </pc:sldMkLst>
      </pc:sldChg>
      <pc:sldChg chg="del">
        <pc:chgData name="zeyu Liu" userId="e1719c7538589308" providerId="LiveId" clId="{5043BAD4-CCD4-4808-AE03-FEAF246DA347}" dt="2019-12-17T19:03:56.904" v="2593" actId="47"/>
        <pc:sldMkLst>
          <pc:docMk/>
          <pc:sldMk cId="3772664761" sldId="290"/>
        </pc:sldMkLst>
      </pc:sldChg>
      <pc:sldChg chg="del">
        <pc:chgData name="zeyu Liu" userId="e1719c7538589308" providerId="LiveId" clId="{5043BAD4-CCD4-4808-AE03-FEAF246DA347}" dt="2019-12-17T19:03:56.904" v="2593" actId="47"/>
        <pc:sldMkLst>
          <pc:docMk/>
          <pc:sldMk cId="130167662" sldId="291"/>
        </pc:sldMkLst>
      </pc:sldChg>
      <pc:sldChg chg="del">
        <pc:chgData name="zeyu Liu" userId="e1719c7538589308" providerId="LiveId" clId="{5043BAD4-CCD4-4808-AE03-FEAF246DA347}" dt="2019-12-17T19:03:56.904" v="2593" actId="47"/>
        <pc:sldMkLst>
          <pc:docMk/>
          <pc:sldMk cId="142824297" sldId="292"/>
        </pc:sldMkLst>
      </pc:sldChg>
      <pc:sldChg chg="del">
        <pc:chgData name="zeyu Liu" userId="e1719c7538589308" providerId="LiveId" clId="{5043BAD4-CCD4-4808-AE03-FEAF246DA347}" dt="2019-12-17T19:03:59.181" v="2594" actId="47"/>
        <pc:sldMkLst>
          <pc:docMk/>
          <pc:sldMk cId="2250449387" sldId="293"/>
        </pc:sldMkLst>
      </pc:sldChg>
      <pc:sldChg chg="del">
        <pc:chgData name="zeyu Liu" userId="e1719c7538589308" providerId="LiveId" clId="{5043BAD4-CCD4-4808-AE03-FEAF246DA347}" dt="2019-12-17T19:04:00.341" v="2595" actId="47"/>
        <pc:sldMkLst>
          <pc:docMk/>
          <pc:sldMk cId="3273815406" sldId="294"/>
        </pc:sldMkLst>
      </pc:sldChg>
      <pc:sldChg chg="delSp del">
        <pc:chgData name="zeyu Liu" userId="e1719c7538589308" providerId="LiveId" clId="{5043BAD4-CCD4-4808-AE03-FEAF246DA347}" dt="2019-12-17T18:15:24.113" v="1744" actId="47"/>
        <pc:sldMkLst>
          <pc:docMk/>
          <pc:sldMk cId="4069629716" sldId="295"/>
        </pc:sldMkLst>
        <pc:graphicFrameChg chg="del">
          <ac:chgData name="zeyu Liu" userId="e1719c7538589308" providerId="LiveId" clId="{5043BAD4-CCD4-4808-AE03-FEAF246DA347}" dt="2019-12-15T20:49:38.065" v="0"/>
          <ac:graphicFrameMkLst>
            <pc:docMk/>
            <pc:sldMk cId="4069629716" sldId="295"/>
            <ac:graphicFrameMk id="2" creationId="{EE05E0B7-E51F-4309-8051-99F55C90F7F7}"/>
          </ac:graphicFrameMkLst>
        </pc:graphicFrameChg>
        <pc:graphicFrameChg chg="del">
          <ac:chgData name="zeyu Liu" userId="e1719c7538589308" providerId="LiveId" clId="{5043BAD4-CCD4-4808-AE03-FEAF246DA347}" dt="2019-12-15T20:49:38.065" v="0"/>
          <ac:graphicFrameMkLst>
            <pc:docMk/>
            <pc:sldMk cId="4069629716" sldId="295"/>
            <ac:graphicFrameMk id="3" creationId="{5689C9C3-C2E3-457C-97D4-BD113342DE27}"/>
          </ac:graphicFrameMkLst>
        </pc:graphicFrameChg>
      </pc:sldChg>
      <pc:sldChg chg="addSp delSp modSp add del ord">
        <pc:chgData name="zeyu Liu" userId="e1719c7538589308" providerId="LiveId" clId="{5043BAD4-CCD4-4808-AE03-FEAF246DA347}" dt="2019-12-17T19:04:56.266" v="2598"/>
        <pc:sldMkLst>
          <pc:docMk/>
          <pc:sldMk cId="3340314694" sldId="296"/>
        </pc:sldMkLst>
        <pc:spChg chg="add mod">
          <ac:chgData name="zeyu Liu" userId="e1719c7538589308" providerId="LiveId" clId="{5043BAD4-CCD4-4808-AE03-FEAF246DA347}" dt="2019-12-17T18:47:35.759" v="2436" actId="1037"/>
          <ac:spMkLst>
            <pc:docMk/>
            <pc:sldMk cId="3340314694" sldId="296"/>
            <ac:spMk id="2" creationId="{3E4D78DB-02D3-4807-A567-8E337CB33EE1}"/>
          </ac:spMkLst>
        </pc:spChg>
        <pc:spChg chg="add del">
          <ac:chgData name="zeyu Liu" userId="e1719c7538589308" providerId="LiveId" clId="{5043BAD4-CCD4-4808-AE03-FEAF246DA347}" dt="2019-12-17T18:46:55.904" v="2401"/>
          <ac:spMkLst>
            <pc:docMk/>
            <pc:sldMk cId="3340314694" sldId="296"/>
            <ac:spMk id="4" creationId="{BD64F3ED-6ED5-42CC-A248-AC188DE06AD3}"/>
          </ac:spMkLst>
        </pc:spChg>
        <pc:spChg chg="add mod">
          <ac:chgData name="zeyu Liu" userId="e1719c7538589308" providerId="LiveId" clId="{5043BAD4-CCD4-4808-AE03-FEAF246DA347}" dt="2019-12-17T18:47:25.758" v="2420" actId="1037"/>
          <ac:spMkLst>
            <pc:docMk/>
            <pc:sldMk cId="3340314694" sldId="296"/>
            <ac:spMk id="5" creationId="{D0DF7756-E610-4537-AA79-BB27DE5F4E42}"/>
          </ac:spMkLst>
        </pc:spChg>
        <pc:picChg chg="add mod">
          <ac:chgData name="zeyu Liu" userId="e1719c7538589308" providerId="LiveId" clId="{5043BAD4-CCD4-4808-AE03-FEAF246DA347}" dt="2019-12-17T18:46:29.993" v="2399" actId="1076"/>
          <ac:picMkLst>
            <pc:docMk/>
            <pc:sldMk cId="3340314694" sldId="296"/>
            <ac:picMk id="3" creationId="{3CC7B4B3-991E-47A2-B421-B4516C7964F1}"/>
          </ac:picMkLst>
        </pc:picChg>
        <pc:picChg chg="add del mod">
          <ac:chgData name="zeyu Liu" userId="e1719c7538589308" providerId="LiveId" clId="{5043BAD4-CCD4-4808-AE03-FEAF246DA347}" dt="2019-12-15T22:51:08.730" v="57" actId="478"/>
          <ac:picMkLst>
            <pc:docMk/>
            <pc:sldMk cId="3340314694" sldId="296"/>
            <ac:picMk id="4" creationId="{355FC93F-A8BC-4C0E-B5B7-3038F5194E02}"/>
          </ac:picMkLst>
        </pc:picChg>
      </pc:sldChg>
      <pc:sldChg chg="addSp delSp modSp add del ord">
        <pc:chgData name="zeyu Liu" userId="e1719c7538589308" providerId="LiveId" clId="{5043BAD4-CCD4-4808-AE03-FEAF246DA347}" dt="2019-12-17T18:25:25.111" v="2071" actId="47"/>
        <pc:sldMkLst>
          <pc:docMk/>
          <pc:sldMk cId="1368388156" sldId="297"/>
        </pc:sldMkLst>
        <pc:spChg chg="mod">
          <ac:chgData name="zeyu Liu" userId="e1719c7538589308" providerId="LiveId" clId="{5043BAD4-CCD4-4808-AE03-FEAF246DA347}" dt="2019-12-17T10:38:12.878" v="923" actId="1076"/>
          <ac:spMkLst>
            <pc:docMk/>
            <pc:sldMk cId="1368388156" sldId="297"/>
            <ac:spMk id="2" creationId="{3E4D78DB-02D3-4807-A567-8E337CB33EE1}"/>
          </ac:spMkLst>
        </pc:spChg>
        <pc:picChg chg="add del mod">
          <ac:chgData name="zeyu Liu" userId="e1719c7538589308" providerId="LiveId" clId="{5043BAD4-CCD4-4808-AE03-FEAF246DA347}" dt="2019-12-17T18:18:46.939" v="1825"/>
          <ac:picMkLst>
            <pc:docMk/>
            <pc:sldMk cId="1368388156" sldId="297"/>
            <ac:picMk id="7" creationId="{A21A96E2-DD0D-4138-BEB7-195A5739DEDA}"/>
          </ac:picMkLst>
        </pc:picChg>
      </pc:sldChg>
      <pc:sldChg chg="addSp modSp add del ord modTransition">
        <pc:chgData name="zeyu Liu" userId="e1719c7538589308" providerId="LiveId" clId="{5043BAD4-CCD4-4808-AE03-FEAF246DA347}" dt="2019-12-17T19:44:57.462" v="3162"/>
        <pc:sldMkLst>
          <pc:docMk/>
          <pc:sldMk cId="1562011994" sldId="298"/>
        </pc:sldMkLst>
        <pc:spChg chg="mod">
          <ac:chgData name="zeyu Liu" userId="e1719c7538589308" providerId="LiveId" clId="{5043BAD4-CCD4-4808-AE03-FEAF246DA347}" dt="2019-12-17T18:55:28.326" v="2522" actId="20577"/>
          <ac:spMkLst>
            <pc:docMk/>
            <pc:sldMk cId="1562011994" sldId="298"/>
            <ac:spMk id="2" creationId="{3E4D78DB-02D3-4807-A567-8E337CB33EE1}"/>
          </ac:spMkLst>
        </pc:spChg>
        <pc:spChg chg="add mod">
          <ac:chgData name="zeyu Liu" userId="e1719c7538589308" providerId="LiveId" clId="{5043BAD4-CCD4-4808-AE03-FEAF246DA347}" dt="2019-12-17T19:02:01.579" v="2587" actId="1076"/>
          <ac:spMkLst>
            <pc:docMk/>
            <pc:sldMk cId="1562011994" sldId="298"/>
            <ac:spMk id="3" creationId="{D9210576-175F-44E8-BB13-E9AABA8632CC}"/>
          </ac:spMkLst>
        </pc:spChg>
        <pc:spChg chg="add mod">
          <ac:chgData name="zeyu Liu" userId="e1719c7538589308" providerId="LiveId" clId="{5043BAD4-CCD4-4808-AE03-FEAF246DA347}" dt="2019-12-17T19:01:56.821" v="2586" actId="1036"/>
          <ac:spMkLst>
            <pc:docMk/>
            <pc:sldMk cId="1562011994" sldId="298"/>
            <ac:spMk id="4" creationId="{335833E4-5F2B-479F-B8E8-1C49169FB14C}"/>
          </ac:spMkLst>
        </pc:spChg>
      </pc:sldChg>
      <pc:sldChg chg="modSp add del ord">
        <pc:chgData name="zeyu Liu" userId="e1719c7538589308" providerId="LiveId" clId="{5043BAD4-CCD4-4808-AE03-FEAF246DA347}" dt="2019-12-17T19:02:59.110" v="2590" actId="47"/>
        <pc:sldMkLst>
          <pc:docMk/>
          <pc:sldMk cId="8574891" sldId="299"/>
        </pc:sldMkLst>
        <pc:spChg chg="mod">
          <ac:chgData name="zeyu Liu" userId="e1719c7538589308" providerId="LiveId" clId="{5043BAD4-CCD4-4808-AE03-FEAF246DA347}" dt="2019-12-16T01:47:56.082" v="96" actId="20577"/>
          <ac:spMkLst>
            <pc:docMk/>
            <pc:sldMk cId="8574891" sldId="299"/>
            <ac:spMk id="2" creationId="{3E4D78DB-02D3-4807-A567-8E337CB33EE1}"/>
          </ac:spMkLst>
        </pc:spChg>
      </pc:sldChg>
      <pc:sldChg chg="add del">
        <pc:chgData name="zeyu Liu" userId="e1719c7538589308" providerId="LiveId" clId="{5043BAD4-CCD4-4808-AE03-FEAF246DA347}" dt="2019-12-15T20:54:24.356" v="50" actId="47"/>
        <pc:sldMkLst>
          <pc:docMk/>
          <pc:sldMk cId="3061194248" sldId="299"/>
        </pc:sldMkLst>
      </pc:sldChg>
      <pc:sldChg chg="addSp modSp add del ord modTransition">
        <pc:chgData name="zeyu Liu" userId="e1719c7538589308" providerId="LiveId" clId="{5043BAD4-CCD4-4808-AE03-FEAF246DA347}" dt="2019-12-17T19:44:48.452" v="3160"/>
        <pc:sldMkLst>
          <pc:docMk/>
          <pc:sldMk cId="3573584705" sldId="300"/>
        </pc:sldMkLst>
        <pc:spChg chg="mod">
          <ac:chgData name="zeyu Liu" userId="e1719c7538589308" providerId="LiveId" clId="{5043BAD4-CCD4-4808-AE03-FEAF246DA347}" dt="2019-12-17T18:48:19.026" v="2440" actId="1076"/>
          <ac:spMkLst>
            <pc:docMk/>
            <pc:sldMk cId="3573584705" sldId="300"/>
            <ac:spMk id="2" creationId="{3E4D78DB-02D3-4807-A567-8E337CB33EE1}"/>
          </ac:spMkLst>
        </pc:spChg>
        <pc:spChg chg="add mod">
          <ac:chgData name="zeyu Liu" userId="e1719c7538589308" providerId="LiveId" clId="{5043BAD4-CCD4-4808-AE03-FEAF246DA347}" dt="2019-12-17T18:53:50.117" v="2517" actId="20577"/>
          <ac:spMkLst>
            <pc:docMk/>
            <pc:sldMk cId="3573584705" sldId="300"/>
            <ac:spMk id="3" creationId="{DD4DAF52-4199-4A07-AE06-F2B68F5654EB}"/>
          </ac:spMkLst>
        </pc:spChg>
        <pc:spChg chg="add mod">
          <ac:chgData name="zeyu Liu" userId="e1719c7538589308" providerId="LiveId" clId="{5043BAD4-CCD4-4808-AE03-FEAF246DA347}" dt="2019-12-17T18:48:56.533" v="2447" actId="1076"/>
          <ac:spMkLst>
            <pc:docMk/>
            <pc:sldMk cId="3573584705" sldId="300"/>
            <ac:spMk id="4" creationId="{36614081-1036-417E-B332-FED6BB2FABBF}"/>
          </ac:spMkLst>
        </pc:spChg>
      </pc:sldChg>
      <pc:sldChg chg="add del">
        <pc:chgData name="zeyu Liu" userId="e1719c7538589308" providerId="LiveId" clId="{5043BAD4-CCD4-4808-AE03-FEAF246DA347}" dt="2019-12-15T20:54:25.601" v="51" actId="47"/>
        <pc:sldMkLst>
          <pc:docMk/>
          <pc:sldMk cId="3633200541" sldId="300"/>
        </pc:sldMkLst>
      </pc:sldChg>
      <pc:sldChg chg="addSp delSp modSp add del mod ord modTransition setBg">
        <pc:chgData name="zeyu Liu" userId="e1719c7538589308" providerId="LiveId" clId="{5043BAD4-CCD4-4808-AE03-FEAF246DA347}" dt="2019-12-17T19:45:03.215" v="3163"/>
        <pc:sldMkLst>
          <pc:docMk/>
          <pc:sldMk cId="1733352066" sldId="301"/>
        </pc:sldMkLst>
        <pc:spChg chg="mod">
          <ac:chgData name="zeyu Liu" userId="e1719c7538589308" providerId="LiveId" clId="{5043BAD4-CCD4-4808-AE03-FEAF246DA347}" dt="2019-12-17T19:02:37.423" v="2589" actId="26606"/>
          <ac:spMkLst>
            <pc:docMk/>
            <pc:sldMk cId="1733352066" sldId="301"/>
            <ac:spMk id="2" creationId="{3E4D78DB-02D3-4807-A567-8E337CB33EE1}"/>
          </ac:spMkLst>
        </pc:spChg>
        <pc:spChg chg="add del mod">
          <ac:chgData name="zeyu Liu" userId="e1719c7538589308" providerId="LiveId" clId="{5043BAD4-CCD4-4808-AE03-FEAF246DA347}" dt="2019-12-17T09:25:17.182" v="906"/>
          <ac:spMkLst>
            <pc:docMk/>
            <pc:sldMk cId="1733352066" sldId="301"/>
            <ac:spMk id="4" creationId="{1C1C45CC-74B3-4E1D-B3D5-93FE099D13C8}"/>
          </ac:spMkLst>
        </pc:spChg>
        <pc:spChg chg="add del mod">
          <ac:chgData name="zeyu Liu" userId="e1719c7538589308" providerId="LiveId" clId="{5043BAD4-CCD4-4808-AE03-FEAF246DA347}" dt="2019-12-17T09:27:01.480" v="917"/>
          <ac:spMkLst>
            <pc:docMk/>
            <pc:sldMk cId="1733352066" sldId="301"/>
            <ac:spMk id="6" creationId="{38FEBF1B-3DA7-4A78-A780-222D1886E168}"/>
          </ac:spMkLst>
        </pc:spChg>
        <pc:spChg chg="add mod">
          <ac:chgData name="zeyu Liu" userId="e1719c7538589308" providerId="LiveId" clId="{5043BAD4-CCD4-4808-AE03-FEAF246DA347}" dt="2019-12-17T19:02:37.423" v="2589" actId="26606"/>
          <ac:spMkLst>
            <pc:docMk/>
            <pc:sldMk cId="1733352066" sldId="301"/>
            <ac:spMk id="7" creationId="{28753579-A5DA-49F7-AEFD-35B598050749}"/>
          </ac:spMkLst>
        </pc:spChg>
        <pc:spChg chg="add del">
          <ac:chgData name="zeyu Liu" userId="e1719c7538589308" providerId="LiveId" clId="{5043BAD4-CCD4-4808-AE03-FEAF246DA347}" dt="2019-12-17T09:25:56.884" v="908" actId="26606"/>
          <ac:spMkLst>
            <pc:docMk/>
            <pc:sldMk cId="1733352066" sldId="301"/>
            <ac:spMk id="8" creationId="{427F7AF4-72C6-4B71-9E40-53E8BFEF36B2}"/>
          </ac:spMkLst>
        </pc:spChg>
        <pc:spChg chg="add mod">
          <ac:chgData name="zeyu Liu" userId="e1719c7538589308" providerId="LiveId" clId="{5043BAD4-CCD4-4808-AE03-FEAF246DA347}" dt="2019-12-17T19:02:37.423" v="2589" actId="26606"/>
          <ac:spMkLst>
            <pc:docMk/>
            <pc:sldMk cId="1733352066" sldId="301"/>
            <ac:spMk id="9" creationId="{0FD0F271-55D6-4F9E-A15D-825025830730}"/>
          </ac:spMkLst>
        </pc:spChg>
        <pc:spChg chg="add del">
          <ac:chgData name="zeyu Liu" userId="e1719c7538589308" providerId="LiveId" clId="{5043BAD4-CCD4-4808-AE03-FEAF246DA347}" dt="2019-12-17T19:02:37.423" v="2589" actId="26606"/>
          <ac:spMkLst>
            <pc:docMk/>
            <pc:sldMk cId="1733352066" sldId="301"/>
            <ac:spMk id="10" creationId="{F170E346-B98B-43A6-A4DA-D36FF63284B3}"/>
          </ac:spMkLst>
        </pc:spChg>
        <pc:graphicFrameChg chg="add del mod modGraphic">
          <ac:chgData name="zeyu Liu" userId="e1719c7538589308" providerId="LiveId" clId="{5043BAD4-CCD4-4808-AE03-FEAF246DA347}" dt="2019-12-17T09:26:10.227" v="909" actId="478"/>
          <ac:graphicFrameMkLst>
            <pc:docMk/>
            <pc:sldMk cId="1733352066" sldId="301"/>
            <ac:graphicFrameMk id="3" creationId="{FA1D3394-F89D-4889-951E-3D47B91D13DF}"/>
          </ac:graphicFrameMkLst>
        </pc:graphicFrameChg>
        <pc:graphicFrameChg chg="add mod ord modGraphic">
          <ac:chgData name="zeyu Liu" userId="e1719c7538589308" providerId="LiveId" clId="{5043BAD4-CCD4-4808-AE03-FEAF246DA347}" dt="2019-12-17T19:02:37.423" v="2589" actId="26606"/>
          <ac:graphicFrameMkLst>
            <pc:docMk/>
            <pc:sldMk cId="1733352066" sldId="301"/>
            <ac:graphicFrameMk id="5" creationId="{06AEFA92-A550-494D-AABD-9FB603979BFA}"/>
          </ac:graphicFrameMkLst>
        </pc:graphicFrameChg>
      </pc:sldChg>
      <pc:sldChg chg="addSp delSp modSp add del mod ord setBg setClrOvrMap">
        <pc:chgData name="zeyu Liu" userId="e1719c7538589308" providerId="LiveId" clId="{5043BAD4-CCD4-4808-AE03-FEAF246DA347}" dt="2019-12-17T19:04:56.266" v="2598"/>
        <pc:sldMkLst>
          <pc:docMk/>
          <pc:sldMk cId="3924476188" sldId="302"/>
        </pc:sldMkLst>
        <pc:spChg chg="mod ord">
          <ac:chgData name="zeyu Liu" userId="e1719c7538589308" providerId="LiveId" clId="{5043BAD4-CCD4-4808-AE03-FEAF246DA347}" dt="2019-12-17T18:42:32.792" v="2375" actId="20577"/>
          <ac:spMkLst>
            <pc:docMk/>
            <pc:sldMk cId="3924476188" sldId="302"/>
            <ac:spMk id="2" creationId="{3E4D78DB-02D3-4807-A567-8E337CB33EE1}"/>
          </ac:spMkLst>
        </pc:spChg>
        <pc:spChg chg="add del">
          <ac:chgData name="zeyu Liu" userId="e1719c7538589308" providerId="LiveId" clId="{5043BAD4-CCD4-4808-AE03-FEAF246DA347}" dt="2019-12-17T04:33:56.676" v="809" actId="26606"/>
          <ac:spMkLst>
            <pc:docMk/>
            <pc:sldMk cId="3924476188" sldId="302"/>
            <ac:spMk id="6" creationId="{87CC2527-562A-4F69-B487-4371E5B243E7}"/>
          </ac:spMkLst>
        </pc:spChg>
        <pc:spChg chg="add del">
          <ac:chgData name="zeyu Liu" userId="e1719c7538589308" providerId="LiveId" clId="{5043BAD4-CCD4-4808-AE03-FEAF246DA347}" dt="2019-12-17T04:33:21.515" v="806" actId="26606"/>
          <ac:spMkLst>
            <pc:docMk/>
            <pc:sldMk cId="3924476188" sldId="302"/>
            <ac:spMk id="9" creationId="{71B2258F-86CA-4D4D-8270-BC05FCDEBFB3}"/>
          </ac:spMkLst>
        </pc:spChg>
        <pc:spChg chg="add del">
          <ac:chgData name="zeyu Liu" userId="e1719c7538589308" providerId="LiveId" clId="{5043BAD4-CCD4-4808-AE03-FEAF246DA347}" dt="2019-12-17T04:34:05.744" v="811" actId="26606"/>
          <ac:spMkLst>
            <pc:docMk/>
            <pc:sldMk cId="3924476188" sldId="302"/>
            <ac:spMk id="14" creationId="{37C89E4B-3C9F-44B9-8B86-D9E3D112D8EC}"/>
          </ac:spMkLst>
        </pc:spChg>
        <pc:spChg chg="add del">
          <ac:chgData name="zeyu Liu" userId="e1719c7538589308" providerId="LiveId" clId="{5043BAD4-CCD4-4808-AE03-FEAF246DA347}" dt="2019-12-17T04:34:10.311" v="813" actId="26606"/>
          <ac:spMkLst>
            <pc:docMk/>
            <pc:sldMk cId="3924476188" sldId="302"/>
            <ac:spMk id="17" creationId="{0BC9EFE1-D8CB-4668-9980-DB108327A794}"/>
          </ac:spMkLst>
        </pc:spChg>
        <pc:spChg chg="add del">
          <ac:chgData name="zeyu Liu" userId="e1719c7538589308" providerId="LiveId" clId="{5043BAD4-CCD4-4808-AE03-FEAF246DA347}" dt="2019-12-17T04:34:10.311" v="813" actId="26606"/>
          <ac:spMkLst>
            <pc:docMk/>
            <pc:sldMk cId="3924476188" sldId="302"/>
            <ac:spMk id="19" creationId="{77DA6D33-2D62-458C-BF5D-DBF612FD557E}"/>
          </ac:spMkLst>
        </pc:spChg>
        <pc:spChg chg="add del">
          <ac:chgData name="zeyu Liu" userId="e1719c7538589308" providerId="LiveId" clId="{5043BAD4-CCD4-4808-AE03-FEAF246DA347}" dt="2019-12-17T04:34:16.467" v="815" actId="26606"/>
          <ac:spMkLst>
            <pc:docMk/>
            <pc:sldMk cId="3924476188" sldId="302"/>
            <ac:spMk id="21" creationId="{1DB7C82F-AB7E-4F0C-B829-FA1B9C415180}"/>
          </ac:spMkLst>
        </pc:spChg>
        <pc:spChg chg="add del">
          <ac:chgData name="zeyu Liu" userId="e1719c7538589308" providerId="LiveId" clId="{5043BAD4-CCD4-4808-AE03-FEAF246DA347}" dt="2019-12-17T04:34:47.777" v="829" actId="26606"/>
          <ac:spMkLst>
            <pc:docMk/>
            <pc:sldMk cId="3924476188" sldId="302"/>
            <ac:spMk id="23" creationId="{A4AC5506-6312-4701-8D3C-40187889A947}"/>
          </ac:spMkLst>
        </pc:spChg>
        <pc:spChg chg="add del">
          <ac:chgData name="zeyu Liu" userId="e1719c7538589308" providerId="LiveId" clId="{5043BAD4-CCD4-4808-AE03-FEAF246DA347}" dt="2019-12-17T04:34:44.025" v="826" actId="26606"/>
          <ac:spMkLst>
            <pc:docMk/>
            <pc:sldMk cId="3924476188" sldId="302"/>
            <ac:spMk id="25" creationId="{07322A9E-F1EC-405E-8971-BA906EFFCCB8}"/>
          </ac:spMkLst>
        </pc:spChg>
        <pc:spChg chg="add del">
          <ac:chgData name="zeyu Liu" userId="e1719c7538589308" providerId="LiveId" clId="{5043BAD4-CCD4-4808-AE03-FEAF246DA347}" dt="2019-12-17T04:34:35.777" v="820" actId="26606"/>
          <ac:spMkLst>
            <pc:docMk/>
            <pc:sldMk cId="3924476188" sldId="302"/>
            <ac:spMk id="28" creationId="{E396EB87-0C1D-4B57-B65A-A36B05741D69}"/>
          </ac:spMkLst>
        </pc:spChg>
        <pc:spChg chg="add del">
          <ac:chgData name="zeyu Liu" userId="e1719c7538589308" providerId="LiveId" clId="{5043BAD4-CCD4-4808-AE03-FEAF246DA347}" dt="2019-12-17T04:34:44.025" v="826" actId="26606"/>
          <ac:spMkLst>
            <pc:docMk/>
            <pc:sldMk cId="3924476188" sldId="302"/>
            <ac:spMk id="30" creationId="{A5704422-1118-4FD1-95AD-29A064EB80D9}"/>
          </ac:spMkLst>
        </pc:spChg>
        <pc:spChg chg="add del">
          <ac:chgData name="zeyu Liu" userId="e1719c7538589308" providerId="LiveId" clId="{5043BAD4-CCD4-4808-AE03-FEAF246DA347}" dt="2019-12-17T04:34:44.025" v="826" actId="26606"/>
          <ac:spMkLst>
            <pc:docMk/>
            <pc:sldMk cId="3924476188" sldId="302"/>
            <ac:spMk id="32" creationId="{A88B2AAA-B805-498E-A9E6-98B885855498}"/>
          </ac:spMkLst>
        </pc:spChg>
        <pc:spChg chg="add del">
          <ac:chgData name="zeyu Liu" userId="e1719c7538589308" providerId="LiveId" clId="{5043BAD4-CCD4-4808-AE03-FEAF246DA347}" dt="2019-12-17T04:34:44.025" v="826" actId="26606"/>
          <ac:spMkLst>
            <pc:docMk/>
            <pc:sldMk cId="3924476188" sldId="302"/>
            <ac:spMk id="34" creationId="{9B8051E0-19D7-43E1-BFD9-E6DBFEB3A3F1}"/>
          </ac:spMkLst>
        </pc:spChg>
        <pc:spChg chg="add del">
          <ac:chgData name="zeyu Liu" userId="e1719c7538589308" providerId="LiveId" clId="{5043BAD4-CCD4-4808-AE03-FEAF246DA347}" dt="2019-12-17T04:34:44.025" v="826" actId="26606"/>
          <ac:spMkLst>
            <pc:docMk/>
            <pc:sldMk cId="3924476188" sldId="302"/>
            <ac:spMk id="36" creationId="{4EDB2B02-86A2-46F5-A4BE-B7D9B10411D6}"/>
          </ac:spMkLst>
        </pc:spChg>
        <pc:spChg chg="add del">
          <ac:chgData name="zeyu Liu" userId="e1719c7538589308" providerId="LiveId" clId="{5043BAD4-CCD4-4808-AE03-FEAF246DA347}" dt="2019-12-17T04:34:44.025" v="826" actId="26606"/>
          <ac:spMkLst>
            <pc:docMk/>
            <pc:sldMk cId="3924476188" sldId="302"/>
            <ac:spMk id="38" creationId="{43954639-FB5D-41F4-9560-6F6DFE778425}"/>
          </ac:spMkLst>
        </pc:spChg>
        <pc:spChg chg="add del">
          <ac:chgData name="zeyu Liu" userId="e1719c7538589308" providerId="LiveId" clId="{5043BAD4-CCD4-4808-AE03-FEAF246DA347}" dt="2019-12-17T04:34:44.025" v="826" actId="26606"/>
          <ac:spMkLst>
            <pc:docMk/>
            <pc:sldMk cId="3924476188" sldId="302"/>
            <ac:spMk id="40" creationId="{E898931C-0323-41FA-A036-20F818B1FF81}"/>
          </ac:spMkLst>
        </pc:spChg>
        <pc:spChg chg="add del">
          <ac:chgData name="zeyu Liu" userId="e1719c7538589308" providerId="LiveId" clId="{5043BAD4-CCD4-4808-AE03-FEAF246DA347}" dt="2019-12-17T04:34:44.025" v="826" actId="26606"/>
          <ac:spMkLst>
            <pc:docMk/>
            <pc:sldMk cId="3924476188" sldId="302"/>
            <ac:spMk id="42" creationId="{89AFE9DD-0792-4B98-B4EB-97ACA17E6AA8}"/>
          </ac:spMkLst>
        </pc:spChg>
        <pc:spChg chg="add del">
          <ac:chgData name="zeyu Liu" userId="e1719c7538589308" providerId="LiveId" clId="{5043BAD4-CCD4-4808-AE03-FEAF246DA347}" dt="2019-12-17T04:34:44.025" v="826" actId="26606"/>
          <ac:spMkLst>
            <pc:docMk/>
            <pc:sldMk cId="3924476188" sldId="302"/>
            <ac:spMk id="44" creationId="{3981F5C4-9AE1-404E-AF44-A4E6DB374F9D}"/>
          </ac:spMkLst>
        </pc:spChg>
        <pc:spChg chg="add del">
          <ac:chgData name="zeyu Liu" userId="e1719c7538589308" providerId="LiveId" clId="{5043BAD4-CCD4-4808-AE03-FEAF246DA347}" dt="2019-12-17T04:34:44.025" v="826" actId="26606"/>
          <ac:spMkLst>
            <pc:docMk/>
            <pc:sldMk cId="3924476188" sldId="302"/>
            <ac:spMk id="46" creationId="{763C1781-8726-4FAC-8C45-FF40376BE409}"/>
          </ac:spMkLst>
        </pc:spChg>
        <pc:spChg chg="add del">
          <ac:chgData name="zeyu Liu" userId="e1719c7538589308" providerId="LiveId" clId="{5043BAD4-CCD4-4808-AE03-FEAF246DA347}" dt="2019-12-17T04:34:44.025" v="826" actId="26606"/>
          <ac:spMkLst>
            <pc:docMk/>
            <pc:sldMk cId="3924476188" sldId="302"/>
            <ac:spMk id="48" creationId="{301491B5-56C7-43DC-A3D9-861EECCA056A}"/>
          </ac:spMkLst>
        </pc:spChg>
        <pc:spChg chg="add del">
          <ac:chgData name="zeyu Liu" userId="e1719c7538589308" providerId="LiveId" clId="{5043BAD4-CCD4-4808-AE03-FEAF246DA347}" dt="2019-12-17T04:34:44.025" v="826" actId="26606"/>
          <ac:spMkLst>
            <pc:docMk/>
            <pc:sldMk cId="3924476188" sldId="302"/>
            <ac:spMk id="50" creationId="{237E2353-22DF-46E0-A200-FB30F8F394E2}"/>
          </ac:spMkLst>
        </pc:spChg>
        <pc:spChg chg="add del">
          <ac:chgData name="zeyu Liu" userId="e1719c7538589308" providerId="LiveId" clId="{5043BAD4-CCD4-4808-AE03-FEAF246DA347}" dt="2019-12-17T04:34:44.025" v="826" actId="26606"/>
          <ac:spMkLst>
            <pc:docMk/>
            <pc:sldMk cId="3924476188" sldId="302"/>
            <ac:spMk id="52" creationId="{DD6138DB-057B-45F7-A5F4-E7BFDA20D02C}"/>
          </ac:spMkLst>
        </pc:spChg>
        <pc:spChg chg="add del">
          <ac:chgData name="zeyu Liu" userId="e1719c7538589308" providerId="LiveId" clId="{5043BAD4-CCD4-4808-AE03-FEAF246DA347}" dt="2019-12-17T04:34:44.025" v="826" actId="26606"/>
          <ac:spMkLst>
            <pc:docMk/>
            <pc:sldMk cId="3924476188" sldId="302"/>
            <ac:spMk id="54" creationId="{79A54AB1-B64F-4843-BFAB-81CB74E66B65}"/>
          </ac:spMkLst>
        </pc:spChg>
        <pc:spChg chg="add del">
          <ac:chgData name="zeyu Liu" userId="e1719c7538589308" providerId="LiveId" clId="{5043BAD4-CCD4-4808-AE03-FEAF246DA347}" dt="2019-12-17T04:34:47.774" v="828" actId="26606"/>
          <ac:spMkLst>
            <pc:docMk/>
            <pc:sldMk cId="3924476188" sldId="302"/>
            <ac:spMk id="56" creationId="{A4AC5506-6312-4701-8D3C-40187889A947}"/>
          </ac:spMkLst>
        </pc:spChg>
        <pc:graphicFrameChg chg="add mod modGraphic">
          <ac:chgData name="zeyu Liu" userId="e1719c7538589308" providerId="LiveId" clId="{5043BAD4-CCD4-4808-AE03-FEAF246DA347}" dt="2019-12-17T18:44:46.436" v="2391" actId="688"/>
          <ac:graphicFrameMkLst>
            <pc:docMk/>
            <pc:sldMk cId="3924476188" sldId="302"/>
            <ac:graphicFrameMk id="8" creationId="{12173AFE-7C0E-4917-8BBC-9BDB9358E07E}"/>
          </ac:graphicFrameMkLst>
        </pc:graphicFrameChg>
        <pc:picChg chg="add del mod">
          <ac:chgData name="zeyu Liu" userId="e1719c7538589308" providerId="LiveId" clId="{5043BAD4-CCD4-4808-AE03-FEAF246DA347}" dt="2019-12-17T18:23:57.547" v="2070" actId="1440"/>
          <ac:picMkLst>
            <pc:docMk/>
            <pc:sldMk cId="3924476188" sldId="302"/>
            <ac:picMk id="4" creationId="{061D232B-47D4-4B4B-841F-CF6F1A67100B}"/>
          </ac:picMkLst>
        </pc:picChg>
        <pc:picChg chg="del">
          <ac:chgData name="zeyu Liu" userId="e1719c7538589308" providerId="LiveId" clId="{5043BAD4-CCD4-4808-AE03-FEAF246DA347}" dt="2019-12-17T18:39:54.214" v="2345"/>
          <ac:picMkLst>
            <pc:docMk/>
            <pc:sldMk cId="3924476188" sldId="302"/>
            <ac:picMk id="5" creationId="{41F3D5D7-ACF8-490D-AAAE-663816747BF5}"/>
          </ac:picMkLst>
        </pc:picChg>
        <pc:picChg chg="add del">
          <ac:chgData name="zeyu Liu" userId="e1719c7538589308" providerId="LiveId" clId="{5043BAD4-CCD4-4808-AE03-FEAF246DA347}" dt="2019-12-17T04:34:10.311" v="813" actId="26606"/>
          <ac:picMkLst>
            <pc:docMk/>
            <pc:sldMk cId="3924476188" sldId="302"/>
            <ac:picMk id="18" creationId="{7CBAE1BD-B8E4-4029-8AA2-C77E4FED9864}"/>
          </ac:picMkLst>
        </pc:picChg>
        <pc:cxnChg chg="add del">
          <ac:chgData name="zeyu Liu" userId="e1719c7538589308" providerId="LiveId" clId="{5043BAD4-CCD4-4808-AE03-FEAF246DA347}" dt="2019-12-17T04:33:56.676" v="809" actId="26606"/>
          <ac:cxnSpMkLst>
            <pc:docMk/>
            <pc:sldMk cId="3924476188" sldId="302"/>
            <ac:cxnSpMk id="11" creationId="{BCDAEC91-5BCE-4B55-9CC0-43EF94CB734B}"/>
          </ac:cxnSpMkLst>
        </pc:cxnChg>
        <pc:cxnChg chg="add del">
          <ac:chgData name="zeyu Liu" userId="e1719c7538589308" providerId="LiveId" clId="{5043BAD4-CCD4-4808-AE03-FEAF246DA347}" dt="2019-12-17T04:34:05.744" v="811" actId="26606"/>
          <ac:cxnSpMkLst>
            <pc:docMk/>
            <pc:sldMk cId="3924476188" sldId="302"/>
            <ac:cxnSpMk id="13" creationId="{D891E407-403B-4764-86C9-33A56D3BCAA3}"/>
          </ac:cxnSpMkLst>
        </pc:cxnChg>
        <pc:cxnChg chg="add del">
          <ac:chgData name="zeyu Liu" userId="e1719c7538589308" providerId="LiveId" clId="{5043BAD4-CCD4-4808-AE03-FEAF246DA347}" dt="2019-12-17T04:34:05.744" v="811" actId="26606"/>
          <ac:cxnSpMkLst>
            <pc:docMk/>
            <pc:sldMk cId="3924476188" sldId="302"/>
            <ac:cxnSpMk id="15" creationId="{AA2EAA10-076F-46BD-8F0F-B9A2FB77A85C}"/>
          </ac:cxnSpMkLst>
        </pc:cxnChg>
      </pc:sldChg>
      <pc:sldChg chg="addSp delSp modSp add del ord">
        <pc:chgData name="zeyu Liu" userId="e1719c7538589308" providerId="LiveId" clId="{5043BAD4-CCD4-4808-AE03-FEAF246DA347}" dt="2019-12-17T19:04:56.266" v="2598"/>
        <pc:sldMkLst>
          <pc:docMk/>
          <pc:sldMk cId="2044056454" sldId="303"/>
        </pc:sldMkLst>
        <pc:spChg chg="del">
          <ac:chgData name="zeyu Liu" userId="e1719c7538589308" providerId="LiveId" clId="{5043BAD4-CCD4-4808-AE03-FEAF246DA347}" dt="2019-12-16T20:52:32.618" v="128" actId="478"/>
          <ac:spMkLst>
            <pc:docMk/>
            <pc:sldMk cId="2044056454" sldId="303"/>
            <ac:spMk id="2" creationId="{3E4D78DB-02D3-4807-A567-8E337CB33EE1}"/>
          </ac:spMkLst>
        </pc:spChg>
        <pc:spChg chg="add mod">
          <ac:chgData name="zeyu Liu" userId="e1719c7538589308" providerId="LiveId" clId="{5043BAD4-CCD4-4808-AE03-FEAF246DA347}" dt="2019-12-17T18:16:54.146" v="1772" actId="14100"/>
          <ac:spMkLst>
            <pc:docMk/>
            <pc:sldMk cId="2044056454" sldId="303"/>
            <ac:spMk id="5" creationId="{06A36145-E02E-4AF0-BB26-239FC3F2B3D8}"/>
          </ac:spMkLst>
        </pc:spChg>
        <pc:spChg chg="add mod">
          <ac:chgData name="zeyu Liu" userId="e1719c7538589308" providerId="LiveId" clId="{5043BAD4-CCD4-4808-AE03-FEAF246DA347}" dt="2019-12-17T18:36:11.791" v="2322" actId="1037"/>
          <ac:spMkLst>
            <pc:docMk/>
            <pc:sldMk cId="2044056454" sldId="303"/>
            <ac:spMk id="6" creationId="{FB16E527-7B6D-4FC7-BE07-82F6B7F127A7}"/>
          </ac:spMkLst>
        </pc:spChg>
        <pc:spChg chg="add mod">
          <ac:chgData name="zeyu Liu" userId="e1719c7538589308" providerId="LiveId" clId="{5043BAD4-CCD4-4808-AE03-FEAF246DA347}" dt="2019-12-17T18:37:04.749" v="2340" actId="207"/>
          <ac:spMkLst>
            <pc:docMk/>
            <pc:sldMk cId="2044056454" sldId="303"/>
            <ac:spMk id="7" creationId="{7CA33909-0357-4636-BDA4-BBE069E7B964}"/>
          </ac:spMkLst>
        </pc:spChg>
        <pc:picChg chg="add mod">
          <ac:chgData name="zeyu Liu" userId="e1719c7538589308" providerId="LiveId" clId="{5043BAD4-CCD4-4808-AE03-FEAF246DA347}" dt="2019-12-17T18:17:32.074" v="1813" actId="1036"/>
          <ac:picMkLst>
            <pc:docMk/>
            <pc:sldMk cId="2044056454" sldId="303"/>
            <ac:picMk id="4" creationId="{1750CE78-11E3-40EE-B53C-3BD035732923}"/>
          </ac:picMkLst>
        </pc:picChg>
      </pc:sldChg>
      <pc:sldChg chg="addSp delSp modSp mod modTransition setBg">
        <pc:chgData name="zeyu Liu" userId="e1719c7538589308" providerId="LiveId" clId="{5043BAD4-CCD4-4808-AE03-FEAF246DA347}" dt="2019-12-17T19:31:20.392" v="3012"/>
        <pc:sldMkLst>
          <pc:docMk/>
          <pc:sldMk cId="1940825931" sldId="304"/>
        </pc:sldMkLst>
        <pc:spChg chg="del">
          <ac:chgData name="zeyu Liu" userId="e1719c7538589308" providerId="LiveId" clId="{5043BAD4-CCD4-4808-AE03-FEAF246DA347}" dt="2019-12-17T04:02:17.657" v="251" actId="478"/>
          <ac:spMkLst>
            <pc:docMk/>
            <pc:sldMk cId="1940825931" sldId="304"/>
            <ac:spMk id="2" creationId="{1BF5103B-6220-409D-AE33-12212824B675}"/>
          </ac:spMkLst>
        </pc:spChg>
        <pc:spChg chg="del">
          <ac:chgData name="zeyu Liu" userId="e1719c7538589308" providerId="LiveId" clId="{5043BAD4-CCD4-4808-AE03-FEAF246DA347}" dt="2019-12-17T04:02:17.657" v="251" actId="478"/>
          <ac:spMkLst>
            <pc:docMk/>
            <pc:sldMk cId="1940825931" sldId="304"/>
            <ac:spMk id="4" creationId="{00000000-0000-0000-0000-000000000000}"/>
          </ac:spMkLst>
        </pc:spChg>
        <pc:spChg chg="del">
          <ac:chgData name="zeyu Liu" userId="e1719c7538589308" providerId="LiveId" clId="{5043BAD4-CCD4-4808-AE03-FEAF246DA347}" dt="2019-12-17T04:02:17.657" v="251" actId="478"/>
          <ac:spMkLst>
            <pc:docMk/>
            <pc:sldMk cId="1940825931" sldId="304"/>
            <ac:spMk id="6" creationId="{00000000-0000-0000-0000-000000000000}"/>
          </ac:spMkLst>
        </pc:spChg>
        <pc:spChg chg="del">
          <ac:chgData name="zeyu Liu" userId="e1719c7538589308" providerId="LiveId" clId="{5043BAD4-CCD4-4808-AE03-FEAF246DA347}" dt="2019-12-17T04:02:17.657" v="251" actId="478"/>
          <ac:spMkLst>
            <pc:docMk/>
            <pc:sldMk cId="1940825931" sldId="304"/>
            <ac:spMk id="8" creationId="{9804DE11-212E-445C-99F1-EE74D5E364F8}"/>
          </ac:spMkLst>
        </pc:spChg>
        <pc:spChg chg="add del">
          <ac:chgData name="zeyu Liu" userId="e1719c7538589308" providerId="LiveId" clId="{5043BAD4-CCD4-4808-AE03-FEAF246DA347}" dt="2019-12-17T04:04:14.983" v="261" actId="26606"/>
          <ac:spMkLst>
            <pc:docMk/>
            <pc:sldMk cId="1940825931" sldId="304"/>
            <ac:spMk id="15" creationId="{5F9CFCE6-877F-4858-B8BD-2C52CA8AFBC4}"/>
          </ac:spMkLst>
        </pc:spChg>
        <pc:spChg chg="add del">
          <ac:chgData name="zeyu Liu" userId="e1719c7538589308" providerId="LiveId" clId="{5043BAD4-CCD4-4808-AE03-FEAF246DA347}" dt="2019-12-17T04:04:14.983" v="261" actId="26606"/>
          <ac:spMkLst>
            <pc:docMk/>
            <pc:sldMk cId="1940825931" sldId="304"/>
            <ac:spMk id="17" creationId="{8213F8A0-12AE-4514-8372-0DD766EC28EE}"/>
          </ac:spMkLst>
        </pc:spChg>
        <pc:spChg chg="add mod">
          <ac:chgData name="zeyu Liu" userId="e1719c7538589308" providerId="LiveId" clId="{5043BAD4-CCD4-4808-AE03-FEAF246DA347}" dt="2019-12-17T04:09:38.577" v="600" actId="1036"/>
          <ac:spMkLst>
            <pc:docMk/>
            <pc:sldMk cId="1940825931" sldId="304"/>
            <ac:spMk id="18" creationId="{A7DD2E24-102F-4B69-ABA0-4B8DC91A723F}"/>
          </ac:spMkLst>
        </pc:spChg>
        <pc:spChg chg="add del">
          <ac:chgData name="zeyu Liu" userId="e1719c7538589308" providerId="LiveId" clId="{5043BAD4-CCD4-4808-AE03-FEAF246DA347}" dt="2019-12-17T04:04:14.983" v="261" actId="26606"/>
          <ac:spMkLst>
            <pc:docMk/>
            <pc:sldMk cId="1940825931" sldId="304"/>
            <ac:spMk id="19" creationId="{9EFF17D4-9A8C-4CE5-B096-D8CCD4400437}"/>
          </ac:spMkLst>
        </pc:spChg>
        <pc:spChg chg="add mod">
          <ac:chgData name="zeyu Liu" userId="e1719c7538589308" providerId="LiveId" clId="{5043BAD4-CCD4-4808-AE03-FEAF246DA347}" dt="2019-12-17T04:11:20.664" v="606" actId="1076"/>
          <ac:spMkLst>
            <pc:docMk/>
            <pc:sldMk cId="1940825931" sldId="304"/>
            <ac:spMk id="20" creationId="{12F47001-6627-4A5D-B397-F5F813A00425}"/>
          </ac:spMkLst>
        </pc:spChg>
        <pc:spChg chg="add del">
          <ac:chgData name="zeyu Liu" userId="e1719c7538589308" providerId="LiveId" clId="{5043BAD4-CCD4-4808-AE03-FEAF246DA347}" dt="2019-12-17T04:04:22.115" v="265" actId="26606"/>
          <ac:spMkLst>
            <pc:docMk/>
            <pc:sldMk cId="1940825931" sldId="304"/>
            <ac:spMk id="23" creationId="{A9F529C3-C941-49FD-8C67-82F134F64BDB}"/>
          </ac:spMkLst>
        </pc:spChg>
        <pc:spChg chg="add del">
          <ac:chgData name="zeyu Liu" userId="e1719c7538589308" providerId="LiveId" clId="{5043BAD4-CCD4-4808-AE03-FEAF246DA347}" dt="2019-12-17T04:04:22.115" v="265" actId="26606"/>
          <ac:spMkLst>
            <pc:docMk/>
            <pc:sldMk cId="1940825931" sldId="304"/>
            <ac:spMk id="24" creationId="{20586029-32A0-47E5-9AEC-AE3ABA6B94D0}"/>
          </ac:spMkLst>
        </pc:spChg>
        <pc:picChg chg="add mod ord">
          <ac:chgData name="zeyu Liu" userId="e1719c7538589308" providerId="LiveId" clId="{5043BAD4-CCD4-4808-AE03-FEAF246DA347}" dt="2019-12-17T04:09:26.495" v="571" actId="1035"/>
          <ac:picMkLst>
            <pc:docMk/>
            <pc:sldMk cId="1940825931" sldId="304"/>
            <ac:picMk id="5" creationId="{39009655-084D-4210-AE8C-EDB497AA6259}"/>
          </ac:picMkLst>
        </pc:picChg>
        <pc:picChg chg="del">
          <ac:chgData name="zeyu Liu" userId="e1719c7538589308" providerId="LiveId" clId="{5043BAD4-CCD4-4808-AE03-FEAF246DA347}" dt="2019-12-17T04:02:17.657" v="251" actId="478"/>
          <ac:picMkLst>
            <pc:docMk/>
            <pc:sldMk cId="1940825931" sldId="304"/>
            <ac:picMk id="7" creationId="{6A313BCD-E7B1-477D-A502-44A1CAE63845}"/>
          </ac:picMkLst>
        </pc:picChg>
        <pc:picChg chg="add mod">
          <ac:chgData name="zeyu Liu" userId="e1719c7538589308" providerId="LiveId" clId="{5043BAD4-CCD4-4808-AE03-FEAF246DA347}" dt="2019-12-17T04:09:26.495" v="571" actId="1035"/>
          <ac:picMkLst>
            <pc:docMk/>
            <pc:sldMk cId="1940825931" sldId="304"/>
            <ac:picMk id="10" creationId="{E06A68A6-A63B-4A25-9D2F-F41F65C85E3E}"/>
          </ac:picMkLst>
        </pc:picChg>
        <pc:cxnChg chg="add del">
          <ac:chgData name="zeyu Liu" userId="e1719c7538589308" providerId="LiveId" clId="{5043BAD4-CCD4-4808-AE03-FEAF246DA347}" dt="2019-12-17T04:04:21.526" v="263" actId="26606"/>
          <ac:cxnSpMkLst>
            <pc:docMk/>
            <pc:sldMk cId="1940825931" sldId="304"/>
            <ac:cxnSpMk id="21" creationId="{4D56677B-C0B7-4DAC-ACAD-8054FF1B599A}"/>
          </ac:cxnSpMkLst>
        </pc:cxnChg>
        <pc:cxnChg chg="add del">
          <ac:chgData name="zeyu Liu" userId="e1719c7538589308" providerId="LiveId" clId="{5043BAD4-CCD4-4808-AE03-FEAF246DA347}" dt="2019-12-17T04:04:22.115" v="265" actId="26606"/>
          <ac:cxnSpMkLst>
            <pc:docMk/>
            <pc:sldMk cId="1940825931" sldId="304"/>
            <ac:cxnSpMk id="25" creationId="{8C730EAB-A532-4295-A302-FB4B90DB9F5E}"/>
          </ac:cxnSpMkLst>
        </pc:cxnChg>
      </pc:sldChg>
      <pc:sldChg chg="add del setBg">
        <pc:chgData name="zeyu Liu" userId="e1719c7538589308" providerId="LiveId" clId="{5043BAD4-CCD4-4808-AE03-FEAF246DA347}" dt="2019-12-17T04:01:53.901" v="250"/>
        <pc:sldMkLst>
          <pc:docMk/>
          <pc:sldMk cId="2928916009" sldId="304"/>
        </pc:sldMkLst>
      </pc:sldChg>
      <pc:sldChg chg="delSp add del setBg">
        <pc:chgData name="zeyu Liu" userId="e1719c7538589308" providerId="LiveId" clId="{5043BAD4-CCD4-4808-AE03-FEAF246DA347}" dt="2019-12-17T18:45:16.054" v="2392" actId="47"/>
        <pc:sldMkLst>
          <pc:docMk/>
          <pc:sldMk cId="718352908" sldId="305"/>
        </pc:sldMkLst>
        <pc:picChg chg="del">
          <ac:chgData name="zeyu Liu" userId="e1719c7538589308" providerId="LiveId" clId="{5043BAD4-CCD4-4808-AE03-FEAF246DA347}" dt="2019-12-17T04:35:18.134" v="834" actId="478"/>
          <ac:picMkLst>
            <pc:docMk/>
            <pc:sldMk cId="718352908" sldId="305"/>
            <ac:picMk id="4" creationId="{061D232B-47D4-4B4B-841F-CF6F1A67100B}"/>
          </ac:picMkLst>
        </pc:picChg>
      </pc:sldChg>
      <pc:sldChg chg="add del setBg">
        <pc:chgData name="zeyu Liu" userId="e1719c7538589308" providerId="LiveId" clId="{5043BAD4-CCD4-4808-AE03-FEAF246DA347}" dt="2019-12-17T04:05:39.601" v="274"/>
        <pc:sldMkLst>
          <pc:docMk/>
          <pc:sldMk cId="2973671640" sldId="305"/>
        </pc:sldMkLst>
      </pc:sldChg>
      <pc:sldChg chg="addSp delSp modSp add del ord">
        <pc:chgData name="zeyu Liu" userId="e1719c7538589308" providerId="LiveId" clId="{5043BAD4-CCD4-4808-AE03-FEAF246DA347}" dt="2019-12-17T19:39:42.356" v="3098"/>
        <pc:sldMkLst>
          <pc:docMk/>
          <pc:sldMk cId="2634930789" sldId="306"/>
        </pc:sldMkLst>
        <pc:spChg chg="mod">
          <ac:chgData name="zeyu Liu" userId="e1719c7538589308" providerId="LiveId" clId="{5043BAD4-CCD4-4808-AE03-FEAF246DA347}" dt="2019-12-17T18:27:51.884" v="2122" actId="1036"/>
          <ac:spMkLst>
            <pc:docMk/>
            <pc:sldMk cId="2634930789" sldId="306"/>
            <ac:spMk id="2" creationId="{3E4D78DB-02D3-4807-A567-8E337CB33EE1}"/>
          </ac:spMkLst>
        </pc:spChg>
        <pc:spChg chg="add mod">
          <ac:chgData name="zeyu Liu" userId="e1719c7538589308" providerId="LiveId" clId="{5043BAD4-CCD4-4808-AE03-FEAF246DA347}" dt="2019-12-17T18:28:59.289" v="2125" actId="14861"/>
          <ac:spMkLst>
            <pc:docMk/>
            <pc:sldMk cId="2634930789" sldId="306"/>
            <ac:spMk id="6" creationId="{8049D3C1-995A-46D2-BE83-583791DDA6FB}"/>
          </ac:spMkLst>
        </pc:spChg>
        <pc:graphicFrameChg chg="add modGraphic">
          <ac:chgData name="zeyu Liu" userId="e1719c7538589308" providerId="LiveId" clId="{5043BAD4-CCD4-4808-AE03-FEAF246DA347}" dt="2019-12-17T19:39:14.154" v="3097" actId="2085"/>
          <ac:graphicFrameMkLst>
            <pc:docMk/>
            <pc:sldMk cId="2634930789" sldId="306"/>
            <ac:graphicFrameMk id="7" creationId="{07FE06D0-7D39-4A85-A5E4-19FE22695D9A}"/>
          </ac:graphicFrameMkLst>
        </pc:graphicFrameChg>
        <pc:graphicFrameChg chg="add modGraphic">
          <ac:chgData name="zeyu Liu" userId="e1719c7538589308" providerId="LiveId" clId="{5043BAD4-CCD4-4808-AE03-FEAF246DA347}" dt="2019-12-17T19:36:23.722" v="3051"/>
          <ac:graphicFrameMkLst>
            <pc:docMk/>
            <pc:sldMk cId="2634930789" sldId="306"/>
            <ac:graphicFrameMk id="8" creationId="{0922E5F1-F750-4B7C-984B-6F039AD2C974}"/>
          </ac:graphicFrameMkLst>
        </pc:graphicFrameChg>
        <pc:picChg chg="add mod">
          <ac:chgData name="zeyu Liu" userId="e1719c7538589308" providerId="LiveId" clId="{5043BAD4-CCD4-4808-AE03-FEAF246DA347}" dt="2019-12-17T15:15:01.041" v="934" actId="962"/>
          <ac:picMkLst>
            <pc:docMk/>
            <pc:sldMk cId="2634930789" sldId="306"/>
            <ac:picMk id="4" creationId="{576D84D0-0EB5-4719-A652-A59771E31ADE}"/>
          </ac:picMkLst>
        </pc:picChg>
        <pc:picChg chg="del">
          <ac:chgData name="zeyu Liu" userId="e1719c7538589308" providerId="LiveId" clId="{5043BAD4-CCD4-4808-AE03-FEAF246DA347}" dt="2019-12-17T15:11:17.987" v="931" actId="478"/>
          <ac:picMkLst>
            <pc:docMk/>
            <pc:sldMk cId="2634930789" sldId="306"/>
            <ac:picMk id="7" creationId="{A21A96E2-DD0D-4138-BEB7-195A5739DEDA}"/>
          </ac:picMkLst>
        </pc:picChg>
      </pc:sldChg>
      <pc:sldChg chg="addSp delSp modSp add del ord">
        <pc:chgData name="zeyu Liu" userId="e1719c7538589308" providerId="LiveId" clId="{5043BAD4-CCD4-4808-AE03-FEAF246DA347}" dt="2019-12-17T19:04:56.266" v="2598"/>
        <pc:sldMkLst>
          <pc:docMk/>
          <pc:sldMk cId="722996204" sldId="307"/>
        </pc:sldMkLst>
        <pc:spChg chg="del">
          <ac:chgData name="zeyu Liu" userId="e1719c7538589308" providerId="LiveId" clId="{5043BAD4-CCD4-4808-AE03-FEAF246DA347}" dt="2019-12-17T15:52:58.663" v="940" actId="478"/>
          <ac:spMkLst>
            <pc:docMk/>
            <pc:sldMk cId="722996204" sldId="307"/>
            <ac:spMk id="2" creationId="{3E4D78DB-02D3-4807-A567-8E337CB33EE1}"/>
          </ac:spMkLst>
        </pc:spChg>
        <pc:spChg chg="add mod">
          <ac:chgData name="zeyu Liu" userId="e1719c7538589308" providerId="LiveId" clId="{5043BAD4-CCD4-4808-AE03-FEAF246DA347}" dt="2019-12-17T18:19:10.944" v="1913" actId="20577"/>
          <ac:spMkLst>
            <pc:docMk/>
            <pc:sldMk cId="722996204" sldId="307"/>
            <ac:spMk id="4" creationId="{D81AC733-A7D9-4098-88B5-AC7B9AC384E4}"/>
          </ac:spMkLst>
        </pc:spChg>
        <pc:spChg chg="add">
          <ac:chgData name="zeyu Liu" userId="e1719c7538589308" providerId="LiveId" clId="{5043BAD4-CCD4-4808-AE03-FEAF246DA347}" dt="2019-12-17T18:36:19.747" v="2323"/>
          <ac:spMkLst>
            <pc:docMk/>
            <pc:sldMk cId="722996204" sldId="307"/>
            <ac:spMk id="5" creationId="{E33BD665-1456-4A68-867B-76E9A81358FB}"/>
          </ac:spMkLst>
        </pc:spChg>
        <pc:spChg chg="add">
          <ac:chgData name="zeyu Liu" userId="e1719c7538589308" providerId="LiveId" clId="{5043BAD4-CCD4-4808-AE03-FEAF246DA347}" dt="2019-12-17T18:37:16.307" v="2341"/>
          <ac:spMkLst>
            <pc:docMk/>
            <pc:sldMk cId="722996204" sldId="307"/>
            <ac:spMk id="6" creationId="{BFD45FD7-4020-4008-9C35-75EFB9A72B99}"/>
          </ac:spMkLst>
        </pc:spChg>
        <pc:picChg chg="add mod">
          <ac:chgData name="zeyu Liu" userId="e1719c7538589308" providerId="LiveId" clId="{5043BAD4-CCD4-4808-AE03-FEAF246DA347}" dt="2019-12-17T18:17:34.001" v="1819" actId="1036"/>
          <ac:picMkLst>
            <pc:docMk/>
            <pc:sldMk cId="722996204" sldId="307"/>
            <ac:picMk id="2050" creationId="{6733D54D-20E4-462D-8D01-B09560A8FE65}"/>
          </ac:picMkLst>
        </pc:picChg>
      </pc:sldChg>
      <pc:sldChg chg="addSp delSp modSp add del ord">
        <pc:chgData name="zeyu Liu" userId="e1719c7538589308" providerId="LiveId" clId="{5043BAD4-CCD4-4808-AE03-FEAF246DA347}" dt="2019-12-17T19:43:27.172" v="3150" actId="688"/>
        <pc:sldMkLst>
          <pc:docMk/>
          <pc:sldMk cId="3075644322" sldId="308"/>
        </pc:sldMkLst>
        <pc:spChg chg="del">
          <ac:chgData name="zeyu Liu" userId="e1719c7538589308" providerId="LiveId" clId="{5043BAD4-CCD4-4808-AE03-FEAF246DA347}" dt="2019-12-17T18:18:42.585" v="1824" actId="478"/>
          <ac:spMkLst>
            <pc:docMk/>
            <pc:sldMk cId="3075644322" sldId="308"/>
            <ac:spMk id="2" creationId="{3E4D78DB-02D3-4807-A567-8E337CB33EE1}"/>
          </ac:spMkLst>
        </pc:spChg>
        <pc:spChg chg="add mod">
          <ac:chgData name="zeyu Liu" userId="e1719c7538589308" providerId="LiveId" clId="{5043BAD4-CCD4-4808-AE03-FEAF246DA347}" dt="2019-12-17T18:21:00.737" v="2014" actId="20577"/>
          <ac:spMkLst>
            <pc:docMk/>
            <pc:sldMk cId="3075644322" sldId="308"/>
            <ac:spMk id="4" creationId="{82198DC3-DD30-41F9-AFED-47EDD186E8E9}"/>
          </ac:spMkLst>
        </pc:spChg>
        <pc:spChg chg="add">
          <ac:chgData name="zeyu Liu" userId="e1719c7538589308" providerId="LiveId" clId="{5043BAD4-CCD4-4808-AE03-FEAF246DA347}" dt="2019-12-17T18:36:21.652" v="2324"/>
          <ac:spMkLst>
            <pc:docMk/>
            <pc:sldMk cId="3075644322" sldId="308"/>
            <ac:spMk id="5" creationId="{D860CA74-A012-453D-87B8-6C5016BF491A}"/>
          </ac:spMkLst>
        </pc:spChg>
        <pc:spChg chg="add">
          <ac:chgData name="zeyu Liu" userId="e1719c7538589308" providerId="LiveId" clId="{5043BAD4-CCD4-4808-AE03-FEAF246DA347}" dt="2019-12-17T18:37:17.531" v="2342"/>
          <ac:spMkLst>
            <pc:docMk/>
            <pc:sldMk cId="3075644322" sldId="308"/>
            <ac:spMk id="6" creationId="{C3088026-868A-4E1F-99E5-CAC24947294B}"/>
          </ac:spMkLst>
        </pc:spChg>
        <pc:graphicFrameChg chg="add mod modGraphic">
          <ac:chgData name="zeyu Liu" userId="e1719c7538589308" providerId="LiveId" clId="{5043BAD4-CCD4-4808-AE03-FEAF246DA347}" dt="2019-12-17T19:43:27.172" v="3150" actId="688"/>
          <ac:graphicFrameMkLst>
            <pc:docMk/>
            <pc:sldMk cId="3075644322" sldId="308"/>
            <ac:graphicFrameMk id="7" creationId="{A667CAFC-3A44-4D34-B927-674BDBD76C24}"/>
          </ac:graphicFrameMkLst>
        </pc:graphicFrameChg>
        <pc:picChg chg="add mod">
          <ac:chgData name="zeyu Liu" userId="e1719c7538589308" providerId="LiveId" clId="{5043BAD4-CCD4-4808-AE03-FEAF246DA347}" dt="2019-12-17T18:20:27.432" v="1977" actId="1035"/>
          <ac:picMkLst>
            <pc:docMk/>
            <pc:sldMk cId="3075644322" sldId="308"/>
            <ac:picMk id="3" creationId="{DF970D0F-A9B0-461B-8938-63FC356A6633}"/>
          </ac:picMkLst>
        </pc:picChg>
      </pc:sldChg>
      <pc:sldChg chg="add del setBg">
        <pc:chgData name="zeyu Liu" userId="e1719c7538589308" providerId="LiveId" clId="{5043BAD4-CCD4-4808-AE03-FEAF246DA347}" dt="2019-12-17T18:39:49.816" v="2344" actId="47"/>
        <pc:sldMkLst>
          <pc:docMk/>
          <pc:sldMk cId="950673502" sldId="309"/>
        </pc:sldMkLst>
      </pc:sldChg>
      <pc:sldChg chg="add del setBg">
        <pc:chgData name="zeyu Liu" userId="e1719c7538589308" providerId="LiveId" clId="{5043BAD4-CCD4-4808-AE03-FEAF246DA347}" dt="2019-12-17T18:40:04.030" v="2347"/>
        <pc:sldMkLst>
          <pc:docMk/>
          <pc:sldMk cId="1166458609" sldId="309"/>
        </pc:sldMkLst>
      </pc:sldChg>
      <pc:sldChg chg="addSp modSp add del ord">
        <pc:chgData name="zeyu Liu" userId="e1719c7538589308" providerId="LiveId" clId="{5043BAD4-CCD4-4808-AE03-FEAF246DA347}" dt="2019-12-17T19:44:36.456" v="3159" actId="1035"/>
        <pc:sldMkLst>
          <pc:docMk/>
          <pc:sldMk cId="1484617505" sldId="309"/>
        </pc:sldMkLst>
        <pc:spChg chg="mod">
          <ac:chgData name="zeyu Liu" userId="e1719c7538589308" providerId="LiveId" clId="{5043BAD4-CCD4-4808-AE03-FEAF246DA347}" dt="2019-12-17T18:42:40.023" v="2377" actId="20577"/>
          <ac:spMkLst>
            <pc:docMk/>
            <pc:sldMk cId="1484617505" sldId="309"/>
            <ac:spMk id="2" creationId="{3E4D78DB-02D3-4807-A567-8E337CB33EE1}"/>
          </ac:spMkLst>
        </pc:spChg>
        <pc:spChg chg="add mod">
          <ac:chgData name="zeyu Liu" userId="e1719c7538589308" providerId="LiveId" clId="{5043BAD4-CCD4-4808-AE03-FEAF246DA347}" dt="2019-12-17T18:47:46.043" v="2439" actId="1037"/>
          <ac:spMkLst>
            <pc:docMk/>
            <pc:sldMk cId="1484617505" sldId="309"/>
            <ac:spMk id="3" creationId="{93312620-5863-4A6C-A46B-9BD30DEFD19B}"/>
          </ac:spMkLst>
        </pc:spChg>
        <pc:graphicFrameChg chg="add mod modGraphic">
          <ac:chgData name="zeyu Liu" userId="e1719c7538589308" providerId="LiveId" clId="{5043BAD4-CCD4-4808-AE03-FEAF246DA347}" dt="2019-12-17T19:44:36.456" v="3159" actId="1035"/>
          <ac:graphicFrameMkLst>
            <pc:docMk/>
            <pc:sldMk cId="1484617505" sldId="309"/>
            <ac:graphicFrameMk id="6" creationId="{00C7905E-8065-4587-A1D8-5D4431BF77F9}"/>
          </ac:graphicFrameMkLst>
        </pc:graphicFrameChg>
        <pc:picChg chg="mod">
          <ac:chgData name="zeyu Liu" userId="e1719c7538589308" providerId="LiveId" clId="{5043BAD4-CCD4-4808-AE03-FEAF246DA347}" dt="2019-12-17T18:41:28.031" v="2351" actId="1076"/>
          <ac:picMkLst>
            <pc:docMk/>
            <pc:sldMk cId="1484617505" sldId="309"/>
            <ac:picMk id="4" creationId="{061D232B-47D4-4B4B-841F-CF6F1A67100B}"/>
          </ac:picMkLst>
        </pc:picChg>
      </pc:sldChg>
      <pc:sldChg chg="addSp delSp modSp new del ord">
        <pc:chgData name="zeyu Liu" userId="e1719c7538589308" providerId="LiveId" clId="{5043BAD4-CCD4-4808-AE03-FEAF246DA347}" dt="2019-12-17T18:31:33.816" v="2132" actId="47"/>
        <pc:sldMkLst>
          <pc:docMk/>
          <pc:sldMk cId="2312008631" sldId="309"/>
        </pc:sldMkLst>
        <pc:graphicFrameChg chg="add del modGraphic">
          <ac:chgData name="zeyu Liu" userId="e1719c7538589308" providerId="LiveId" clId="{5043BAD4-CCD4-4808-AE03-FEAF246DA347}" dt="2019-12-17T18:31:12.713" v="2127"/>
          <ac:graphicFrameMkLst>
            <pc:docMk/>
            <pc:sldMk cId="2312008631" sldId="309"/>
            <ac:graphicFrameMk id="5" creationId="{56C1F046-6417-44CE-A55D-F20649B23665}"/>
          </ac:graphicFrameMkLst>
        </pc:graphicFrameChg>
      </pc:sldChg>
      <pc:sldChg chg="addSp delSp modSp modTransition">
        <pc:chgData name="zeyu Liu" userId="e1719c7538589308" providerId="LiveId" clId="{5043BAD4-CCD4-4808-AE03-FEAF246DA347}" dt="2019-12-17T19:49:25.453" v="3183"/>
        <pc:sldMkLst>
          <pc:docMk/>
          <pc:sldMk cId="2280277381" sldId="310"/>
        </pc:sldMkLst>
        <pc:spChg chg="mod">
          <ac:chgData name="zeyu Liu" userId="e1719c7538589308" providerId="LiveId" clId="{5043BAD4-CCD4-4808-AE03-FEAF246DA347}" dt="2019-12-17T19:25:03.869" v="2892" actId="1076"/>
          <ac:spMkLst>
            <pc:docMk/>
            <pc:sldMk cId="2280277381" sldId="310"/>
            <ac:spMk id="2" creationId="{3E4D78DB-02D3-4807-A567-8E337CB33EE1}"/>
          </ac:spMkLst>
        </pc:spChg>
        <pc:spChg chg="del">
          <ac:chgData name="zeyu Liu" userId="e1719c7538589308" providerId="LiveId" clId="{5043BAD4-CCD4-4808-AE03-FEAF246DA347}" dt="2019-12-17T19:20:17.235" v="2805" actId="478"/>
          <ac:spMkLst>
            <pc:docMk/>
            <pc:sldMk cId="2280277381" sldId="310"/>
            <ac:spMk id="3" creationId="{93312620-5863-4A6C-A46B-9BD30DEFD19B}"/>
          </ac:spMkLst>
        </pc:spChg>
        <pc:picChg chg="del">
          <ac:chgData name="zeyu Liu" userId="e1719c7538589308" providerId="LiveId" clId="{5043BAD4-CCD4-4808-AE03-FEAF246DA347}" dt="2019-12-17T19:19:52.812" v="2760" actId="478"/>
          <ac:picMkLst>
            <pc:docMk/>
            <pc:sldMk cId="2280277381" sldId="310"/>
            <ac:picMk id="4" creationId="{061D232B-47D4-4B4B-841F-CF6F1A67100B}"/>
          </ac:picMkLst>
        </pc:picChg>
        <pc:picChg chg="add mod">
          <ac:chgData name="zeyu Liu" userId="e1719c7538589308" providerId="LiveId" clId="{5043BAD4-CCD4-4808-AE03-FEAF246DA347}" dt="2019-12-17T19:25:47.481" v="2902" actId="14100"/>
          <ac:picMkLst>
            <pc:docMk/>
            <pc:sldMk cId="2280277381" sldId="310"/>
            <ac:picMk id="5" creationId="{52738CA0-F5FE-4C17-AE34-7AE79268FED4}"/>
          </ac:picMkLst>
        </pc:picChg>
        <pc:picChg chg="add mod">
          <ac:chgData name="zeyu Liu" userId="e1719c7538589308" providerId="LiveId" clId="{5043BAD4-CCD4-4808-AE03-FEAF246DA347}" dt="2019-12-17T19:25:38.058" v="2901" actId="1076"/>
          <ac:picMkLst>
            <pc:docMk/>
            <pc:sldMk cId="2280277381" sldId="310"/>
            <ac:picMk id="6" creationId="{0ECF80CD-AFA8-4C3D-A531-7222A803A235}"/>
          </ac:picMkLst>
        </pc:picChg>
      </pc:sldChg>
      <pc:sldChg chg="addSp delSp modSp modTransition">
        <pc:chgData name="zeyu Liu" userId="e1719c7538589308" providerId="LiveId" clId="{5043BAD4-CCD4-4808-AE03-FEAF246DA347}" dt="2019-12-17T19:49:36.240" v="3186"/>
        <pc:sldMkLst>
          <pc:docMk/>
          <pc:sldMk cId="3691280379" sldId="311"/>
        </pc:sldMkLst>
        <pc:spChg chg="mod">
          <ac:chgData name="zeyu Liu" userId="e1719c7538589308" providerId="LiveId" clId="{5043BAD4-CCD4-4808-AE03-FEAF246DA347}" dt="2019-12-17T19:24:06.393" v="2887" actId="1076"/>
          <ac:spMkLst>
            <pc:docMk/>
            <pc:sldMk cId="3691280379" sldId="311"/>
            <ac:spMk id="2" creationId="{3E4D78DB-02D3-4807-A567-8E337CB33EE1}"/>
          </ac:spMkLst>
        </pc:spChg>
        <pc:picChg chg="add mod">
          <ac:chgData name="zeyu Liu" userId="e1719c7538589308" providerId="LiveId" clId="{5043BAD4-CCD4-4808-AE03-FEAF246DA347}" dt="2019-12-17T19:23:36.427" v="2882" actId="14100"/>
          <ac:picMkLst>
            <pc:docMk/>
            <pc:sldMk cId="3691280379" sldId="311"/>
            <ac:picMk id="4" creationId="{B52F1D6B-7E86-4528-A049-96A67BD0D845}"/>
          </ac:picMkLst>
        </pc:picChg>
        <pc:picChg chg="del">
          <ac:chgData name="zeyu Liu" userId="e1719c7538589308" providerId="LiveId" clId="{5043BAD4-CCD4-4808-AE03-FEAF246DA347}" dt="2019-12-17T19:22:16.675" v="2836" actId="478"/>
          <ac:picMkLst>
            <pc:docMk/>
            <pc:sldMk cId="3691280379" sldId="311"/>
            <ac:picMk id="5" creationId="{52738CA0-F5FE-4C17-AE34-7AE79268FED4}"/>
          </ac:picMkLst>
        </pc:picChg>
        <pc:picChg chg="add mod">
          <ac:chgData name="zeyu Liu" userId="e1719c7538589308" providerId="LiveId" clId="{5043BAD4-CCD4-4808-AE03-FEAF246DA347}" dt="2019-12-17T19:24:10.558" v="2888" actId="1076"/>
          <ac:picMkLst>
            <pc:docMk/>
            <pc:sldMk cId="3691280379" sldId="311"/>
            <ac:picMk id="6" creationId="{B99D1D73-626B-4DB3-88FE-C40DDEAA58F7}"/>
          </ac:picMkLst>
        </pc:picChg>
      </pc:sldChg>
      <pc:sldChg chg="modSp">
        <pc:chgData name="zeyu Liu" userId="e1719c7538589308" providerId="LiveId" clId="{5043BAD4-CCD4-4808-AE03-FEAF246DA347}" dt="2019-12-17T19:29:54.574" v="3003" actId="14826"/>
        <pc:sldMkLst>
          <pc:docMk/>
          <pc:sldMk cId="2087097880" sldId="312"/>
        </pc:sldMkLst>
        <pc:spChg chg="mod">
          <ac:chgData name="zeyu Liu" userId="e1719c7538589308" providerId="LiveId" clId="{5043BAD4-CCD4-4808-AE03-FEAF246DA347}" dt="2019-12-17T19:29:32.810" v="2999" actId="20577"/>
          <ac:spMkLst>
            <pc:docMk/>
            <pc:sldMk cId="2087097880" sldId="312"/>
            <ac:spMk id="9" creationId="{D40BDF52-E81F-4493-B6A8-44788BCED9AB}"/>
          </ac:spMkLst>
        </pc:spChg>
        <pc:picChg chg="mod">
          <ac:chgData name="zeyu Liu" userId="e1719c7538589308" providerId="LiveId" clId="{5043BAD4-CCD4-4808-AE03-FEAF246DA347}" dt="2019-12-17T19:29:54.574" v="3003" actId="14826"/>
          <ac:picMkLst>
            <pc:docMk/>
            <pc:sldMk cId="2087097880" sldId="312"/>
            <ac:picMk id="10" creationId="{EFDCB6B9-D0B3-46F5-92C4-36BC04187B85}"/>
          </ac:picMkLst>
        </pc:picChg>
      </pc:sldChg>
      <pc:sldChg chg="modSp">
        <pc:chgData name="zeyu Liu" userId="e1719c7538589308" providerId="LiveId" clId="{5043BAD4-CCD4-4808-AE03-FEAF246DA347}" dt="2019-12-17T19:30:02.428" v="3004" actId="14826"/>
        <pc:sldMkLst>
          <pc:docMk/>
          <pc:sldMk cId="4019643597" sldId="313"/>
        </pc:sldMkLst>
        <pc:spChg chg="mod">
          <ac:chgData name="zeyu Liu" userId="e1719c7538589308" providerId="LiveId" clId="{5043BAD4-CCD4-4808-AE03-FEAF246DA347}" dt="2019-12-17T19:29:37.746" v="3002" actId="20577"/>
          <ac:spMkLst>
            <pc:docMk/>
            <pc:sldMk cId="4019643597" sldId="313"/>
            <ac:spMk id="9" creationId="{D40BDF52-E81F-4493-B6A8-44788BCED9AB}"/>
          </ac:spMkLst>
        </pc:spChg>
        <pc:picChg chg="mod">
          <ac:chgData name="zeyu Liu" userId="e1719c7538589308" providerId="LiveId" clId="{5043BAD4-CCD4-4808-AE03-FEAF246DA347}" dt="2019-12-17T19:30:02.428" v="3004" actId="14826"/>
          <ac:picMkLst>
            <pc:docMk/>
            <pc:sldMk cId="4019643597" sldId="313"/>
            <ac:picMk id="10" creationId="{EFDCB6B9-D0B3-46F5-92C4-36BC04187B85}"/>
          </ac:picMkLst>
        </pc:picChg>
      </pc:sldChg>
      <pc:sldChg chg="addSp delSp modSp new del ord">
        <pc:chgData name="zeyu Liu" userId="e1719c7538589308" providerId="LiveId" clId="{5043BAD4-CCD4-4808-AE03-FEAF246DA347}" dt="2019-12-17T19:37:21.999" v="3059" actId="47"/>
        <pc:sldMkLst>
          <pc:docMk/>
          <pc:sldMk cId="569063765" sldId="314"/>
        </pc:sldMkLst>
        <pc:spChg chg="mod">
          <ac:chgData name="zeyu Liu" userId="e1719c7538589308" providerId="LiveId" clId="{5043BAD4-CCD4-4808-AE03-FEAF246DA347}" dt="2019-12-17T19:37:16.042" v="3056" actId="1076"/>
          <ac:spMkLst>
            <pc:docMk/>
            <pc:sldMk cId="569063765" sldId="314"/>
            <ac:spMk id="2" creationId="{93BAA27D-A79D-4641-8B34-FCCED027A422}"/>
          </ac:spMkLst>
        </pc:spChg>
        <pc:graphicFrameChg chg="add del modGraphic">
          <ac:chgData name="zeyu Liu" userId="e1719c7538589308" providerId="LiveId" clId="{5043BAD4-CCD4-4808-AE03-FEAF246DA347}" dt="2019-12-17T19:37:18.461" v="3057"/>
          <ac:graphicFrameMkLst>
            <pc:docMk/>
            <pc:sldMk cId="569063765" sldId="314"/>
            <ac:graphicFrameMk id="5" creationId="{1736C201-BFD7-4954-94AD-CEAE49E0440F}"/>
          </ac:graphicFrameMkLst>
        </pc:graphicFrameChg>
      </pc:sldChg>
      <pc:sldChg chg="addSp delSp modSp new del">
        <pc:chgData name="zeyu Liu" userId="e1719c7538589308" providerId="LiveId" clId="{5043BAD4-CCD4-4808-AE03-FEAF246DA347}" dt="2019-12-17T19:32:53.126" v="3016" actId="47"/>
        <pc:sldMkLst>
          <pc:docMk/>
          <pc:sldMk cId="3400783409" sldId="314"/>
        </pc:sldMkLst>
        <pc:graphicFrameChg chg="add del modGraphic">
          <ac:chgData name="zeyu Liu" userId="e1719c7538589308" providerId="LiveId" clId="{5043BAD4-CCD4-4808-AE03-FEAF246DA347}" dt="2019-12-17T19:32:43.629" v="3014"/>
          <ac:graphicFrameMkLst>
            <pc:docMk/>
            <pc:sldMk cId="3400783409" sldId="314"/>
            <ac:graphicFrameMk id="5" creationId="{88110A39-FA6D-4855-AAEF-27B4BA5D86CA}"/>
          </ac:graphicFrameMkLst>
        </pc:graphicFrameChg>
      </pc:sldChg>
      <pc:sldChg chg="modSp add modTransition">
        <pc:chgData name="zeyu Liu" userId="e1719c7538589308" providerId="LiveId" clId="{5043BAD4-CCD4-4808-AE03-FEAF246DA347}" dt="2019-12-17T19:42:04.248" v="3132"/>
        <pc:sldMkLst>
          <pc:docMk/>
          <pc:sldMk cId="3520467043" sldId="314"/>
        </pc:sldMkLst>
        <pc:graphicFrameChg chg="modGraphic">
          <ac:chgData name="zeyu Liu" userId="e1719c7538589308" providerId="LiveId" clId="{5043BAD4-CCD4-4808-AE03-FEAF246DA347}" dt="2019-12-17T19:41:40.402" v="3131" actId="1076"/>
          <ac:graphicFrameMkLst>
            <pc:docMk/>
            <pc:sldMk cId="3520467043" sldId="314"/>
            <ac:graphicFrameMk id="7" creationId="{07FE06D0-7D39-4A85-A5E4-19FE22695D9A}"/>
          </ac:graphicFrameMkLst>
        </pc:graphicFrameChg>
      </pc:sldChg>
      <pc:sldChg chg="modSp">
        <pc:chgData name="zeyu Liu" userId="e1719c7538589308" providerId="LiveId" clId="{5043BAD4-CCD4-4808-AE03-FEAF246DA347}" dt="2019-12-17T19:48:19.106" v="3174" actId="1076"/>
        <pc:sldMkLst>
          <pc:docMk/>
          <pc:sldMk cId="57631215" sldId="315"/>
        </pc:sldMkLst>
        <pc:graphicFrameChg chg="modGraphic">
          <ac:chgData name="zeyu Liu" userId="e1719c7538589308" providerId="LiveId" clId="{5043BAD4-CCD4-4808-AE03-FEAF246DA347}" dt="2019-12-17T19:48:19.106" v="3174" actId="1076"/>
          <ac:graphicFrameMkLst>
            <pc:docMk/>
            <pc:sldMk cId="57631215" sldId="315"/>
            <ac:graphicFrameMk id="29" creationId="{57053CE7-AEC3-4E33-96D5-924C207D0737}"/>
          </ac:graphicFrameMkLst>
        </pc:graphicFrameChg>
      </pc:sldChg>
      <pc:sldChg chg="add del setBg">
        <pc:chgData name="zeyu Liu" userId="e1719c7538589308" providerId="LiveId" clId="{5043BAD4-CCD4-4808-AE03-FEAF246DA347}" dt="2019-12-17T19:47:25.932" v="3165"/>
        <pc:sldMkLst>
          <pc:docMk/>
          <pc:sldMk cId="1397574732" sldId="315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B57235D-E2CB-4BEB-A3C7-A232F8C3248C}" type="doc">
      <dgm:prSet loTypeId="urn:microsoft.com/office/officeart/2005/8/layout/process5" loCatId="process" qsTypeId="urn:microsoft.com/office/officeart/2005/8/quickstyle/simple1" qsCatId="simple" csTypeId="urn:microsoft.com/office/officeart/2005/8/colors/accent1_2" csCatId="accent1" phldr="1"/>
      <dgm:spPr/>
    </dgm:pt>
    <dgm:pt modelId="{7F674E5D-BEAE-4CFB-AF3E-8E9DDC0A3090}">
      <dgm:prSet phldrT="[Text]"/>
      <dgm:spPr>
        <a:solidFill>
          <a:srgbClr val="203864"/>
        </a:solidFill>
        <a:ln>
          <a:solidFill>
            <a:schemeClr val="bg1"/>
          </a:solidFill>
        </a:ln>
      </dgm:spPr>
      <dgm:t>
        <a:bodyPr/>
        <a:lstStyle/>
        <a:p>
          <a:pPr algn="ctr"/>
          <a:r>
            <a:rPr lang="en-US" b="1" dirty="0"/>
            <a:t>Preprocessing the dataset</a:t>
          </a:r>
        </a:p>
      </dgm:t>
    </dgm:pt>
    <dgm:pt modelId="{902F1FEF-A0B9-418F-A1F0-2A1570A1D578}" type="parTrans" cxnId="{88FF0F76-AACD-4F83-931A-594DD226834D}">
      <dgm:prSet/>
      <dgm:spPr/>
      <dgm:t>
        <a:bodyPr/>
        <a:lstStyle/>
        <a:p>
          <a:pPr algn="ctr"/>
          <a:endParaRPr lang="en-US" b="1"/>
        </a:p>
      </dgm:t>
    </dgm:pt>
    <dgm:pt modelId="{446B5AD3-0291-4122-9616-E5DF4B312D9E}" type="sibTrans" cxnId="{88FF0F76-AACD-4F83-931A-594DD226834D}">
      <dgm:prSet/>
      <dgm:spPr>
        <a:solidFill>
          <a:srgbClr val="7F7F7F"/>
        </a:solidFill>
      </dgm:spPr>
      <dgm:t>
        <a:bodyPr/>
        <a:lstStyle/>
        <a:p>
          <a:pPr algn="ctr"/>
          <a:endParaRPr lang="en-US" b="1"/>
        </a:p>
      </dgm:t>
    </dgm:pt>
    <dgm:pt modelId="{F28CDFD8-6435-416D-97CE-693D92B13152}">
      <dgm:prSet phldrT="[Text]"/>
      <dgm:spPr>
        <a:solidFill>
          <a:srgbClr val="203864"/>
        </a:solidFill>
        <a:ln>
          <a:solidFill>
            <a:schemeClr val="bg1"/>
          </a:solidFill>
        </a:ln>
      </dgm:spPr>
      <dgm:t>
        <a:bodyPr/>
        <a:lstStyle/>
        <a:p>
          <a:pPr algn="ctr"/>
          <a:r>
            <a:rPr lang="en-US" b="1" dirty="0"/>
            <a:t>Training the model</a:t>
          </a:r>
        </a:p>
      </dgm:t>
    </dgm:pt>
    <dgm:pt modelId="{F9BEACCC-D489-417E-94C8-0A1E300CE1B8}" type="parTrans" cxnId="{A4AF8EAB-98A5-4594-8F7F-BE348C8C7AD7}">
      <dgm:prSet/>
      <dgm:spPr/>
      <dgm:t>
        <a:bodyPr/>
        <a:lstStyle/>
        <a:p>
          <a:pPr algn="ctr"/>
          <a:endParaRPr lang="en-US" b="1"/>
        </a:p>
      </dgm:t>
    </dgm:pt>
    <dgm:pt modelId="{DC2DD4DD-79F2-4B06-A01C-EB06A1A173D6}" type="sibTrans" cxnId="{A4AF8EAB-98A5-4594-8F7F-BE348C8C7AD7}">
      <dgm:prSet/>
      <dgm:spPr>
        <a:solidFill>
          <a:srgbClr val="7F7F7F"/>
        </a:solidFill>
      </dgm:spPr>
      <dgm:t>
        <a:bodyPr/>
        <a:lstStyle/>
        <a:p>
          <a:pPr algn="ctr"/>
          <a:endParaRPr lang="en-US" b="1"/>
        </a:p>
      </dgm:t>
    </dgm:pt>
    <dgm:pt modelId="{7BFE03EA-EFE2-4208-9BB8-665221C1D384}">
      <dgm:prSet phldrT="[Text]"/>
      <dgm:spPr>
        <a:solidFill>
          <a:srgbClr val="203864"/>
        </a:solidFill>
        <a:ln>
          <a:solidFill>
            <a:schemeClr val="bg1"/>
          </a:solidFill>
        </a:ln>
      </dgm:spPr>
      <dgm:t>
        <a:bodyPr/>
        <a:lstStyle/>
        <a:p>
          <a:pPr algn="ctr"/>
          <a:r>
            <a:rPr lang="en-US" b="1" dirty="0"/>
            <a:t>Build the CNN model</a:t>
          </a:r>
        </a:p>
      </dgm:t>
    </dgm:pt>
    <dgm:pt modelId="{8D074225-18EA-44CD-A3B3-5FFF614E5F2B}" type="parTrans" cxnId="{E429E2D1-651B-487E-A15D-E70CC545C604}">
      <dgm:prSet/>
      <dgm:spPr/>
      <dgm:t>
        <a:bodyPr/>
        <a:lstStyle/>
        <a:p>
          <a:pPr algn="ctr"/>
          <a:endParaRPr lang="en-US" b="1"/>
        </a:p>
      </dgm:t>
    </dgm:pt>
    <dgm:pt modelId="{E81835FB-E2EB-4B31-B38F-81F1C500A567}" type="sibTrans" cxnId="{E429E2D1-651B-487E-A15D-E70CC545C604}">
      <dgm:prSet/>
      <dgm:spPr>
        <a:solidFill>
          <a:srgbClr val="7F7F7F"/>
        </a:solidFill>
      </dgm:spPr>
      <dgm:t>
        <a:bodyPr/>
        <a:lstStyle/>
        <a:p>
          <a:pPr algn="ctr"/>
          <a:endParaRPr lang="en-US" b="1"/>
        </a:p>
      </dgm:t>
    </dgm:pt>
    <dgm:pt modelId="{A840324C-37FA-4802-A49D-8D3A56BF1CF6}">
      <dgm:prSet phldrT="[Text]"/>
      <dgm:spPr>
        <a:solidFill>
          <a:srgbClr val="203864"/>
        </a:solidFill>
        <a:ln>
          <a:solidFill>
            <a:schemeClr val="bg1"/>
          </a:solidFill>
        </a:ln>
      </dgm:spPr>
      <dgm:t>
        <a:bodyPr/>
        <a:lstStyle/>
        <a:p>
          <a:pPr algn="ctr"/>
          <a:r>
            <a:rPr lang="en-US" b="1" dirty="0"/>
            <a:t>Compile the CNN model with Adam optimizer</a:t>
          </a:r>
        </a:p>
      </dgm:t>
    </dgm:pt>
    <dgm:pt modelId="{CAB5898A-F6D8-4685-8101-4F3EC8BE59A5}" type="parTrans" cxnId="{C3ACF7F2-674E-47FC-9591-E0C62A1CB3FB}">
      <dgm:prSet/>
      <dgm:spPr/>
      <dgm:t>
        <a:bodyPr/>
        <a:lstStyle/>
        <a:p>
          <a:pPr algn="ctr"/>
          <a:endParaRPr lang="en-US" b="1"/>
        </a:p>
      </dgm:t>
    </dgm:pt>
    <dgm:pt modelId="{55AE45CA-8117-4B50-B82D-8687F1283470}" type="sibTrans" cxnId="{C3ACF7F2-674E-47FC-9591-E0C62A1CB3FB}">
      <dgm:prSet/>
      <dgm:spPr>
        <a:solidFill>
          <a:srgbClr val="7F7F7F"/>
        </a:solidFill>
      </dgm:spPr>
      <dgm:t>
        <a:bodyPr/>
        <a:lstStyle/>
        <a:p>
          <a:pPr algn="ctr"/>
          <a:endParaRPr lang="en-US" b="1"/>
        </a:p>
      </dgm:t>
    </dgm:pt>
    <dgm:pt modelId="{08A33170-D4E3-417B-A890-BD8984DDA851}">
      <dgm:prSet phldrT="[Text]"/>
      <dgm:spPr>
        <a:solidFill>
          <a:srgbClr val="203864"/>
        </a:solidFill>
        <a:ln>
          <a:solidFill>
            <a:schemeClr val="bg1"/>
          </a:solidFill>
        </a:ln>
      </dgm:spPr>
      <dgm:t>
        <a:bodyPr/>
        <a:lstStyle/>
        <a:p>
          <a:pPr algn="ctr"/>
          <a:r>
            <a:rPr lang="en-US" b="1" dirty="0"/>
            <a:t>Evaluate and revise the model</a:t>
          </a:r>
        </a:p>
      </dgm:t>
    </dgm:pt>
    <dgm:pt modelId="{4CF807C2-EC4A-4664-B333-E8393C1994B7}" type="parTrans" cxnId="{0C53F2DD-BF0D-456F-BE3E-4B55E1226773}">
      <dgm:prSet/>
      <dgm:spPr/>
      <dgm:t>
        <a:bodyPr/>
        <a:lstStyle/>
        <a:p>
          <a:pPr algn="ctr"/>
          <a:endParaRPr lang="en-US" b="1"/>
        </a:p>
      </dgm:t>
    </dgm:pt>
    <dgm:pt modelId="{6295833B-A9F0-466C-9DFE-57FF4F00A0EE}" type="sibTrans" cxnId="{0C53F2DD-BF0D-456F-BE3E-4B55E1226773}">
      <dgm:prSet/>
      <dgm:spPr>
        <a:solidFill>
          <a:srgbClr val="7F7F7F"/>
        </a:solidFill>
      </dgm:spPr>
      <dgm:t>
        <a:bodyPr/>
        <a:lstStyle/>
        <a:p>
          <a:pPr algn="ctr"/>
          <a:endParaRPr lang="en-US" b="1"/>
        </a:p>
      </dgm:t>
    </dgm:pt>
    <dgm:pt modelId="{71DD7D7D-07DE-4B17-839F-5A17F5D8506A}">
      <dgm:prSet phldrT="[Text]"/>
      <dgm:spPr>
        <a:solidFill>
          <a:srgbClr val="203864"/>
        </a:solidFill>
        <a:ln>
          <a:solidFill>
            <a:schemeClr val="bg1"/>
          </a:solidFill>
        </a:ln>
      </dgm:spPr>
      <dgm:t>
        <a:bodyPr/>
        <a:lstStyle/>
        <a:p>
          <a:pPr algn="ctr"/>
          <a:r>
            <a:rPr lang="en-US" b="1" dirty="0"/>
            <a:t>Save the model</a:t>
          </a:r>
        </a:p>
      </dgm:t>
    </dgm:pt>
    <dgm:pt modelId="{A342008F-9D80-4EB7-95E2-2657EFFFC842}" type="parTrans" cxnId="{EBE79C4E-3252-4379-9641-EF37C32F1816}">
      <dgm:prSet/>
      <dgm:spPr/>
      <dgm:t>
        <a:bodyPr/>
        <a:lstStyle/>
        <a:p>
          <a:pPr algn="ctr"/>
          <a:endParaRPr lang="en-US" b="1"/>
        </a:p>
      </dgm:t>
    </dgm:pt>
    <dgm:pt modelId="{874D945A-0E06-47B6-8064-8C758770560E}" type="sibTrans" cxnId="{EBE79C4E-3252-4379-9641-EF37C32F1816}">
      <dgm:prSet/>
      <dgm:spPr>
        <a:solidFill>
          <a:srgbClr val="7F7F7F"/>
        </a:solidFill>
      </dgm:spPr>
      <dgm:t>
        <a:bodyPr/>
        <a:lstStyle/>
        <a:p>
          <a:pPr algn="ctr"/>
          <a:endParaRPr lang="en-US" b="1"/>
        </a:p>
      </dgm:t>
    </dgm:pt>
    <dgm:pt modelId="{CA6E1CFC-D3DB-415B-934B-52ED01226920}" type="pres">
      <dgm:prSet presAssocID="{0B57235D-E2CB-4BEB-A3C7-A232F8C3248C}" presName="diagram" presStyleCnt="0">
        <dgm:presLayoutVars>
          <dgm:dir/>
          <dgm:resizeHandles val="exact"/>
        </dgm:presLayoutVars>
      </dgm:prSet>
      <dgm:spPr/>
    </dgm:pt>
    <dgm:pt modelId="{11A8FE9A-49E7-49E6-9C29-2BC68EF11A6F}" type="pres">
      <dgm:prSet presAssocID="{7F674E5D-BEAE-4CFB-AF3E-8E9DDC0A3090}" presName="node" presStyleLbl="node1" presStyleIdx="0" presStyleCnt="6">
        <dgm:presLayoutVars>
          <dgm:bulletEnabled val="1"/>
        </dgm:presLayoutVars>
      </dgm:prSet>
      <dgm:spPr>
        <a:prstGeom prst="rect">
          <a:avLst/>
        </a:prstGeom>
      </dgm:spPr>
    </dgm:pt>
    <dgm:pt modelId="{AC1BC0D3-C9DF-4B01-A77C-65208D052FFE}" type="pres">
      <dgm:prSet presAssocID="{446B5AD3-0291-4122-9616-E5DF4B312D9E}" presName="sibTrans" presStyleLbl="sibTrans2D1" presStyleIdx="0" presStyleCnt="5"/>
      <dgm:spPr>
        <a:prstGeom prst="homePlate">
          <a:avLst/>
        </a:prstGeom>
      </dgm:spPr>
    </dgm:pt>
    <dgm:pt modelId="{AF822594-839D-461B-AC36-72F219022C48}" type="pres">
      <dgm:prSet presAssocID="{446B5AD3-0291-4122-9616-E5DF4B312D9E}" presName="connectorText" presStyleLbl="sibTrans2D1" presStyleIdx="0" presStyleCnt="5"/>
      <dgm:spPr/>
    </dgm:pt>
    <dgm:pt modelId="{517090A5-0D48-42DC-BDD6-19752DFDC234}" type="pres">
      <dgm:prSet presAssocID="{7BFE03EA-EFE2-4208-9BB8-665221C1D384}" presName="node" presStyleLbl="node1" presStyleIdx="1" presStyleCnt="6">
        <dgm:presLayoutVars>
          <dgm:bulletEnabled val="1"/>
        </dgm:presLayoutVars>
      </dgm:prSet>
      <dgm:spPr>
        <a:prstGeom prst="rect">
          <a:avLst/>
        </a:prstGeom>
      </dgm:spPr>
    </dgm:pt>
    <dgm:pt modelId="{80367244-61F6-49E4-84B8-F7C4C36A0B72}" type="pres">
      <dgm:prSet presAssocID="{E81835FB-E2EB-4B31-B38F-81F1C500A567}" presName="sibTrans" presStyleLbl="sibTrans2D1" presStyleIdx="1" presStyleCnt="5"/>
      <dgm:spPr>
        <a:prstGeom prst="homePlate">
          <a:avLst/>
        </a:prstGeom>
      </dgm:spPr>
    </dgm:pt>
    <dgm:pt modelId="{0610C794-3FC9-4B11-A203-E1602087D5A8}" type="pres">
      <dgm:prSet presAssocID="{E81835FB-E2EB-4B31-B38F-81F1C500A567}" presName="connectorText" presStyleLbl="sibTrans2D1" presStyleIdx="1" presStyleCnt="5"/>
      <dgm:spPr/>
    </dgm:pt>
    <dgm:pt modelId="{9A3C1444-AD2D-4170-BBF1-6DAAE4C72793}" type="pres">
      <dgm:prSet presAssocID="{A840324C-37FA-4802-A49D-8D3A56BF1CF6}" presName="node" presStyleLbl="node1" presStyleIdx="2" presStyleCnt="6">
        <dgm:presLayoutVars>
          <dgm:bulletEnabled val="1"/>
        </dgm:presLayoutVars>
      </dgm:prSet>
      <dgm:spPr>
        <a:prstGeom prst="rect">
          <a:avLst/>
        </a:prstGeom>
      </dgm:spPr>
    </dgm:pt>
    <dgm:pt modelId="{22426154-9C8F-4D6B-8004-A99905627532}" type="pres">
      <dgm:prSet presAssocID="{55AE45CA-8117-4B50-B82D-8687F1283470}" presName="sibTrans" presStyleLbl="sibTrans2D1" presStyleIdx="2" presStyleCnt="5"/>
      <dgm:spPr>
        <a:prstGeom prst="homePlate">
          <a:avLst/>
        </a:prstGeom>
      </dgm:spPr>
    </dgm:pt>
    <dgm:pt modelId="{F7AE55AB-710B-47D9-8AD5-75EB298C4C23}" type="pres">
      <dgm:prSet presAssocID="{55AE45CA-8117-4B50-B82D-8687F1283470}" presName="connectorText" presStyleLbl="sibTrans2D1" presStyleIdx="2" presStyleCnt="5"/>
      <dgm:spPr/>
    </dgm:pt>
    <dgm:pt modelId="{6A82B84C-D164-4DFC-9076-5E07FB58FB42}" type="pres">
      <dgm:prSet presAssocID="{F28CDFD8-6435-416D-97CE-693D92B13152}" presName="node" presStyleLbl="node1" presStyleIdx="3" presStyleCnt="6">
        <dgm:presLayoutVars>
          <dgm:bulletEnabled val="1"/>
        </dgm:presLayoutVars>
      </dgm:prSet>
      <dgm:spPr>
        <a:prstGeom prst="rect">
          <a:avLst/>
        </a:prstGeom>
      </dgm:spPr>
    </dgm:pt>
    <dgm:pt modelId="{686D1475-B3FA-4CEF-820C-11886A87244D}" type="pres">
      <dgm:prSet presAssocID="{DC2DD4DD-79F2-4B06-A01C-EB06A1A173D6}" presName="sibTrans" presStyleLbl="sibTrans2D1" presStyleIdx="3" presStyleCnt="5"/>
      <dgm:spPr>
        <a:prstGeom prst="homePlate">
          <a:avLst/>
        </a:prstGeom>
      </dgm:spPr>
    </dgm:pt>
    <dgm:pt modelId="{9EEFE10D-2D8E-4B89-9680-773A5D02D0E1}" type="pres">
      <dgm:prSet presAssocID="{DC2DD4DD-79F2-4B06-A01C-EB06A1A173D6}" presName="connectorText" presStyleLbl="sibTrans2D1" presStyleIdx="3" presStyleCnt="5"/>
      <dgm:spPr/>
    </dgm:pt>
    <dgm:pt modelId="{EAB6D8D2-DC18-4BCF-822B-9699B9133FBB}" type="pres">
      <dgm:prSet presAssocID="{08A33170-D4E3-417B-A890-BD8984DDA851}" presName="node" presStyleLbl="node1" presStyleIdx="4" presStyleCnt="6">
        <dgm:presLayoutVars>
          <dgm:bulletEnabled val="1"/>
        </dgm:presLayoutVars>
      </dgm:prSet>
      <dgm:spPr>
        <a:prstGeom prst="rect">
          <a:avLst/>
        </a:prstGeom>
      </dgm:spPr>
    </dgm:pt>
    <dgm:pt modelId="{A7A8FEFF-D505-4C03-8C2B-F87FD4DF5009}" type="pres">
      <dgm:prSet presAssocID="{6295833B-A9F0-466C-9DFE-57FF4F00A0EE}" presName="sibTrans" presStyleLbl="sibTrans2D1" presStyleIdx="4" presStyleCnt="5"/>
      <dgm:spPr>
        <a:prstGeom prst="homePlate">
          <a:avLst/>
        </a:prstGeom>
      </dgm:spPr>
    </dgm:pt>
    <dgm:pt modelId="{150CBBAB-497F-4D4F-8DAC-0E86D893A3DA}" type="pres">
      <dgm:prSet presAssocID="{6295833B-A9F0-466C-9DFE-57FF4F00A0EE}" presName="connectorText" presStyleLbl="sibTrans2D1" presStyleIdx="4" presStyleCnt="5"/>
      <dgm:spPr/>
    </dgm:pt>
    <dgm:pt modelId="{1AFF136D-A269-4D08-BC35-00048AAAD624}" type="pres">
      <dgm:prSet presAssocID="{71DD7D7D-07DE-4B17-839F-5A17F5D8506A}" presName="node" presStyleLbl="node1" presStyleIdx="5" presStyleCnt="6">
        <dgm:presLayoutVars>
          <dgm:bulletEnabled val="1"/>
        </dgm:presLayoutVars>
      </dgm:prSet>
      <dgm:spPr>
        <a:prstGeom prst="rect">
          <a:avLst/>
        </a:prstGeom>
      </dgm:spPr>
    </dgm:pt>
  </dgm:ptLst>
  <dgm:cxnLst>
    <dgm:cxn modelId="{8AC4CF00-D059-4198-B910-9E874CD70C64}" type="presOf" srcId="{DC2DD4DD-79F2-4B06-A01C-EB06A1A173D6}" destId="{686D1475-B3FA-4CEF-820C-11886A87244D}" srcOrd="0" destOrd="0" presId="urn:microsoft.com/office/officeart/2005/8/layout/process5"/>
    <dgm:cxn modelId="{03BA4C03-E0AF-43DF-9DCC-3EA76996574C}" type="presOf" srcId="{6295833B-A9F0-466C-9DFE-57FF4F00A0EE}" destId="{A7A8FEFF-D505-4C03-8C2B-F87FD4DF5009}" srcOrd="0" destOrd="0" presId="urn:microsoft.com/office/officeart/2005/8/layout/process5"/>
    <dgm:cxn modelId="{7B46F50A-D575-4E48-8A22-08CB6E77D999}" type="presOf" srcId="{7F674E5D-BEAE-4CFB-AF3E-8E9DDC0A3090}" destId="{11A8FE9A-49E7-49E6-9C29-2BC68EF11A6F}" srcOrd="0" destOrd="0" presId="urn:microsoft.com/office/officeart/2005/8/layout/process5"/>
    <dgm:cxn modelId="{FC3A7A0B-CB1E-4707-BA40-97232E8B9611}" type="presOf" srcId="{71DD7D7D-07DE-4B17-839F-5A17F5D8506A}" destId="{1AFF136D-A269-4D08-BC35-00048AAAD624}" srcOrd="0" destOrd="0" presId="urn:microsoft.com/office/officeart/2005/8/layout/process5"/>
    <dgm:cxn modelId="{7FA7DA29-20C6-4E3E-B90D-485C1151B7CA}" type="presOf" srcId="{446B5AD3-0291-4122-9616-E5DF4B312D9E}" destId="{AF822594-839D-461B-AC36-72F219022C48}" srcOrd="1" destOrd="0" presId="urn:microsoft.com/office/officeart/2005/8/layout/process5"/>
    <dgm:cxn modelId="{CCA39735-A473-4500-8D4D-DE2BC633733B}" type="presOf" srcId="{E81835FB-E2EB-4B31-B38F-81F1C500A567}" destId="{80367244-61F6-49E4-84B8-F7C4C36A0B72}" srcOrd="0" destOrd="0" presId="urn:microsoft.com/office/officeart/2005/8/layout/process5"/>
    <dgm:cxn modelId="{169F2238-6102-4E6C-91F7-2C03AE3E8BB5}" type="presOf" srcId="{DC2DD4DD-79F2-4B06-A01C-EB06A1A173D6}" destId="{9EEFE10D-2D8E-4B89-9680-773A5D02D0E1}" srcOrd="1" destOrd="0" presId="urn:microsoft.com/office/officeart/2005/8/layout/process5"/>
    <dgm:cxn modelId="{8431C63F-4A64-479C-94A9-AFA64CF2B91E}" type="presOf" srcId="{F28CDFD8-6435-416D-97CE-693D92B13152}" destId="{6A82B84C-D164-4DFC-9076-5E07FB58FB42}" srcOrd="0" destOrd="0" presId="urn:microsoft.com/office/officeart/2005/8/layout/process5"/>
    <dgm:cxn modelId="{4E96955D-76EC-48B2-ABF9-ADE80CB18035}" type="presOf" srcId="{7BFE03EA-EFE2-4208-9BB8-665221C1D384}" destId="{517090A5-0D48-42DC-BDD6-19752DFDC234}" srcOrd="0" destOrd="0" presId="urn:microsoft.com/office/officeart/2005/8/layout/process5"/>
    <dgm:cxn modelId="{EBE79C4E-3252-4379-9641-EF37C32F1816}" srcId="{0B57235D-E2CB-4BEB-A3C7-A232F8C3248C}" destId="{71DD7D7D-07DE-4B17-839F-5A17F5D8506A}" srcOrd="5" destOrd="0" parTransId="{A342008F-9D80-4EB7-95E2-2657EFFFC842}" sibTransId="{874D945A-0E06-47B6-8064-8C758770560E}"/>
    <dgm:cxn modelId="{7EC49670-8B79-4B76-AEA7-0684347C1F6D}" type="presOf" srcId="{446B5AD3-0291-4122-9616-E5DF4B312D9E}" destId="{AC1BC0D3-C9DF-4B01-A77C-65208D052FFE}" srcOrd="0" destOrd="0" presId="urn:microsoft.com/office/officeart/2005/8/layout/process5"/>
    <dgm:cxn modelId="{2AA65D71-AD15-47FD-9AD5-474F7577A465}" type="presOf" srcId="{55AE45CA-8117-4B50-B82D-8687F1283470}" destId="{F7AE55AB-710B-47D9-8AD5-75EB298C4C23}" srcOrd="1" destOrd="0" presId="urn:microsoft.com/office/officeart/2005/8/layout/process5"/>
    <dgm:cxn modelId="{88FF0F76-AACD-4F83-931A-594DD226834D}" srcId="{0B57235D-E2CB-4BEB-A3C7-A232F8C3248C}" destId="{7F674E5D-BEAE-4CFB-AF3E-8E9DDC0A3090}" srcOrd="0" destOrd="0" parTransId="{902F1FEF-A0B9-418F-A1F0-2A1570A1D578}" sibTransId="{446B5AD3-0291-4122-9616-E5DF4B312D9E}"/>
    <dgm:cxn modelId="{FF087293-B796-4AA2-8D3A-97BD63AECE8D}" type="presOf" srcId="{0B57235D-E2CB-4BEB-A3C7-A232F8C3248C}" destId="{CA6E1CFC-D3DB-415B-934B-52ED01226920}" srcOrd="0" destOrd="0" presId="urn:microsoft.com/office/officeart/2005/8/layout/process5"/>
    <dgm:cxn modelId="{6DF8ACA1-8172-4EFB-8548-81EB92554C7B}" type="presOf" srcId="{08A33170-D4E3-417B-A890-BD8984DDA851}" destId="{EAB6D8D2-DC18-4BCF-822B-9699B9133FBB}" srcOrd="0" destOrd="0" presId="urn:microsoft.com/office/officeart/2005/8/layout/process5"/>
    <dgm:cxn modelId="{B6238AA2-4780-4475-B4D1-43CDE29193A1}" type="presOf" srcId="{55AE45CA-8117-4B50-B82D-8687F1283470}" destId="{22426154-9C8F-4D6B-8004-A99905627532}" srcOrd="0" destOrd="0" presId="urn:microsoft.com/office/officeart/2005/8/layout/process5"/>
    <dgm:cxn modelId="{A4AF8EAB-98A5-4594-8F7F-BE348C8C7AD7}" srcId="{0B57235D-E2CB-4BEB-A3C7-A232F8C3248C}" destId="{F28CDFD8-6435-416D-97CE-693D92B13152}" srcOrd="3" destOrd="0" parTransId="{F9BEACCC-D489-417E-94C8-0A1E300CE1B8}" sibTransId="{DC2DD4DD-79F2-4B06-A01C-EB06A1A173D6}"/>
    <dgm:cxn modelId="{F44BA0AD-FD22-4E27-8442-572B5E5245EE}" type="presOf" srcId="{A840324C-37FA-4802-A49D-8D3A56BF1CF6}" destId="{9A3C1444-AD2D-4170-BBF1-6DAAE4C72793}" srcOrd="0" destOrd="0" presId="urn:microsoft.com/office/officeart/2005/8/layout/process5"/>
    <dgm:cxn modelId="{E429E2D1-651B-487E-A15D-E70CC545C604}" srcId="{0B57235D-E2CB-4BEB-A3C7-A232F8C3248C}" destId="{7BFE03EA-EFE2-4208-9BB8-665221C1D384}" srcOrd="1" destOrd="0" parTransId="{8D074225-18EA-44CD-A3B3-5FFF614E5F2B}" sibTransId="{E81835FB-E2EB-4B31-B38F-81F1C500A567}"/>
    <dgm:cxn modelId="{FA635FD5-E885-4271-9C75-C48C8B50659C}" type="presOf" srcId="{E81835FB-E2EB-4B31-B38F-81F1C500A567}" destId="{0610C794-3FC9-4B11-A203-E1602087D5A8}" srcOrd="1" destOrd="0" presId="urn:microsoft.com/office/officeart/2005/8/layout/process5"/>
    <dgm:cxn modelId="{0C53F2DD-BF0D-456F-BE3E-4B55E1226773}" srcId="{0B57235D-E2CB-4BEB-A3C7-A232F8C3248C}" destId="{08A33170-D4E3-417B-A890-BD8984DDA851}" srcOrd="4" destOrd="0" parTransId="{4CF807C2-EC4A-4664-B333-E8393C1994B7}" sibTransId="{6295833B-A9F0-466C-9DFE-57FF4F00A0EE}"/>
    <dgm:cxn modelId="{C3ACF7F2-674E-47FC-9591-E0C62A1CB3FB}" srcId="{0B57235D-E2CB-4BEB-A3C7-A232F8C3248C}" destId="{A840324C-37FA-4802-A49D-8D3A56BF1CF6}" srcOrd="2" destOrd="0" parTransId="{CAB5898A-F6D8-4685-8101-4F3EC8BE59A5}" sibTransId="{55AE45CA-8117-4B50-B82D-8687F1283470}"/>
    <dgm:cxn modelId="{BD45BDF8-AD22-41B4-A152-8065C463EBE6}" type="presOf" srcId="{6295833B-A9F0-466C-9DFE-57FF4F00A0EE}" destId="{150CBBAB-497F-4D4F-8DAC-0E86D893A3DA}" srcOrd="1" destOrd="0" presId="urn:microsoft.com/office/officeart/2005/8/layout/process5"/>
    <dgm:cxn modelId="{35E698FA-3983-402C-A584-25EB4B7060B4}" type="presParOf" srcId="{CA6E1CFC-D3DB-415B-934B-52ED01226920}" destId="{11A8FE9A-49E7-49E6-9C29-2BC68EF11A6F}" srcOrd="0" destOrd="0" presId="urn:microsoft.com/office/officeart/2005/8/layout/process5"/>
    <dgm:cxn modelId="{2301C2A1-E526-4E10-B5C9-50038298C4B6}" type="presParOf" srcId="{CA6E1CFC-D3DB-415B-934B-52ED01226920}" destId="{AC1BC0D3-C9DF-4B01-A77C-65208D052FFE}" srcOrd="1" destOrd="0" presId="urn:microsoft.com/office/officeart/2005/8/layout/process5"/>
    <dgm:cxn modelId="{C71FED6D-16DC-429D-A15D-DE003630CDD5}" type="presParOf" srcId="{AC1BC0D3-C9DF-4B01-A77C-65208D052FFE}" destId="{AF822594-839D-461B-AC36-72F219022C48}" srcOrd="0" destOrd="0" presId="urn:microsoft.com/office/officeart/2005/8/layout/process5"/>
    <dgm:cxn modelId="{7AC1049E-DF6B-40D6-9B74-66A52629F139}" type="presParOf" srcId="{CA6E1CFC-D3DB-415B-934B-52ED01226920}" destId="{517090A5-0D48-42DC-BDD6-19752DFDC234}" srcOrd="2" destOrd="0" presId="urn:microsoft.com/office/officeart/2005/8/layout/process5"/>
    <dgm:cxn modelId="{DA36C8EE-9B4B-4560-B68F-204BCF95890C}" type="presParOf" srcId="{CA6E1CFC-D3DB-415B-934B-52ED01226920}" destId="{80367244-61F6-49E4-84B8-F7C4C36A0B72}" srcOrd="3" destOrd="0" presId="urn:microsoft.com/office/officeart/2005/8/layout/process5"/>
    <dgm:cxn modelId="{BFA7A4A1-24F1-44FB-AEC5-3FBD43ABA274}" type="presParOf" srcId="{80367244-61F6-49E4-84B8-F7C4C36A0B72}" destId="{0610C794-3FC9-4B11-A203-E1602087D5A8}" srcOrd="0" destOrd="0" presId="urn:microsoft.com/office/officeart/2005/8/layout/process5"/>
    <dgm:cxn modelId="{FAA4D741-935A-4AAB-A3F1-F3B6C03BDF1F}" type="presParOf" srcId="{CA6E1CFC-D3DB-415B-934B-52ED01226920}" destId="{9A3C1444-AD2D-4170-BBF1-6DAAE4C72793}" srcOrd="4" destOrd="0" presId="urn:microsoft.com/office/officeart/2005/8/layout/process5"/>
    <dgm:cxn modelId="{C327DC12-96A9-49F2-A59C-BDC3D7456DD5}" type="presParOf" srcId="{CA6E1CFC-D3DB-415B-934B-52ED01226920}" destId="{22426154-9C8F-4D6B-8004-A99905627532}" srcOrd="5" destOrd="0" presId="urn:microsoft.com/office/officeart/2005/8/layout/process5"/>
    <dgm:cxn modelId="{9C19C515-0D07-4DB5-AF9E-FD5F762C1A3B}" type="presParOf" srcId="{22426154-9C8F-4D6B-8004-A99905627532}" destId="{F7AE55AB-710B-47D9-8AD5-75EB298C4C23}" srcOrd="0" destOrd="0" presId="urn:microsoft.com/office/officeart/2005/8/layout/process5"/>
    <dgm:cxn modelId="{6B7289CB-4116-48AC-A3F9-5D1E3731AA0A}" type="presParOf" srcId="{CA6E1CFC-D3DB-415B-934B-52ED01226920}" destId="{6A82B84C-D164-4DFC-9076-5E07FB58FB42}" srcOrd="6" destOrd="0" presId="urn:microsoft.com/office/officeart/2005/8/layout/process5"/>
    <dgm:cxn modelId="{92BA6C10-C916-428B-8909-92C7D8EF0BA7}" type="presParOf" srcId="{CA6E1CFC-D3DB-415B-934B-52ED01226920}" destId="{686D1475-B3FA-4CEF-820C-11886A87244D}" srcOrd="7" destOrd="0" presId="urn:microsoft.com/office/officeart/2005/8/layout/process5"/>
    <dgm:cxn modelId="{9D91A625-9FDE-4444-AC88-81E28D499A6D}" type="presParOf" srcId="{686D1475-B3FA-4CEF-820C-11886A87244D}" destId="{9EEFE10D-2D8E-4B89-9680-773A5D02D0E1}" srcOrd="0" destOrd="0" presId="urn:microsoft.com/office/officeart/2005/8/layout/process5"/>
    <dgm:cxn modelId="{DFD3FAB0-A202-49F0-AB1F-DC9AAA579ABF}" type="presParOf" srcId="{CA6E1CFC-D3DB-415B-934B-52ED01226920}" destId="{EAB6D8D2-DC18-4BCF-822B-9699B9133FBB}" srcOrd="8" destOrd="0" presId="urn:microsoft.com/office/officeart/2005/8/layout/process5"/>
    <dgm:cxn modelId="{95DBA644-E22F-4333-99F4-631729B56FAB}" type="presParOf" srcId="{CA6E1CFC-D3DB-415B-934B-52ED01226920}" destId="{A7A8FEFF-D505-4C03-8C2B-F87FD4DF5009}" srcOrd="9" destOrd="0" presId="urn:microsoft.com/office/officeart/2005/8/layout/process5"/>
    <dgm:cxn modelId="{87DC6622-F233-4213-B0F5-8AB9C375D309}" type="presParOf" srcId="{A7A8FEFF-D505-4C03-8C2B-F87FD4DF5009}" destId="{150CBBAB-497F-4D4F-8DAC-0E86D893A3DA}" srcOrd="0" destOrd="0" presId="urn:microsoft.com/office/officeart/2005/8/layout/process5"/>
    <dgm:cxn modelId="{EA1EEC02-1889-4381-8978-13AEE2989639}" type="presParOf" srcId="{CA6E1CFC-D3DB-415B-934B-52ED01226920}" destId="{1AFF136D-A269-4D08-BC35-00048AAAD624}" srcOrd="10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A8FE9A-49E7-49E6-9C29-2BC68EF11A6F}">
      <dsp:nvSpPr>
        <dsp:cNvPr id="0" name=""/>
        <dsp:cNvSpPr/>
      </dsp:nvSpPr>
      <dsp:spPr>
        <a:xfrm>
          <a:off x="7083" y="721776"/>
          <a:ext cx="2117302" cy="1270381"/>
        </a:xfrm>
        <a:prstGeom prst="rect">
          <a:avLst/>
        </a:prstGeom>
        <a:solidFill>
          <a:srgbClr val="203864"/>
        </a:solidFill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/>
            <a:t>Preprocessing the dataset</a:t>
          </a:r>
        </a:p>
      </dsp:txBody>
      <dsp:txXfrm>
        <a:off x="7083" y="721776"/>
        <a:ext cx="2117302" cy="1270381"/>
      </dsp:txXfrm>
    </dsp:sp>
    <dsp:sp modelId="{AC1BC0D3-C9DF-4B01-A77C-65208D052FFE}">
      <dsp:nvSpPr>
        <dsp:cNvPr id="0" name=""/>
        <dsp:cNvSpPr/>
      </dsp:nvSpPr>
      <dsp:spPr>
        <a:xfrm>
          <a:off x="2310708" y="1094421"/>
          <a:ext cx="448868" cy="525090"/>
        </a:xfrm>
        <a:prstGeom prst="homePlate">
          <a:avLst/>
        </a:prstGeom>
        <a:solidFill>
          <a:srgbClr val="7F7F7F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b="1" kern="1200"/>
        </a:p>
      </dsp:txBody>
      <dsp:txXfrm>
        <a:off x="2310708" y="1199439"/>
        <a:ext cx="314208" cy="315054"/>
      </dsp:txXfrm>
    </dsp:sp>
    <dsp:sp modelId="{517090A5-0D48-42DC-BDD6-19752DFDC234}">
      <dsp:nvSpPr>
        <dsp:cNvPr id="0" name=""/>
        <dsp:cNvSpPr/>
      </dsp:nvSpPr>
      <dsp:spPr>
        <a:xfrm>
          <a:off x="2971306" y="721776"/>
          <a:ext cx="2117302" cy="1270381"/>
        </a:xfrm>
        <a:prstGeom prst="rect">
          <a:avLst/>
        </a:prstGeom>
        <a:solidFill>
          <a:srgbClr val="203864"/>
        </a:solidFill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/>
            <a:t>Build the CNN model</a:t>
          </a:r>
        </a:p>
      </dsp:txBody>
      <dsp:txXfrm>
        <a:off x="2971306" y="721776"/>
        <a:ext cx="2117302" cy="1270381"/>
      </dsp:txXfrm>
    </dsp:sp>
    <dsp:sp modelId="{80367244-61F6-49E4-84B8-F7C4C36A0B72}">
      <dsp:nvSpPr>
        <dsp:cNvPr id="0" name=""/>
        <dsp:cNvSpPr/>
      </dsp:nvSpPr>
      <dsp:spPr>
        <a:xfrm>
          <a:off x="5274931" y="1094421"/>
          <a:ext cx="448868" cy="525090"/>
        </a:xfrm>
        <a:prstGeom prst="homePlate">
          <a:avLst/>
        </a:prstGeom>
        <a:solidFill>
          <a:srgbClr val="7F7F7F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b="1" kern="1200"/>
        </a:p>
      </dsp:txBody>
      <dsp:txXfrm>
        <a:off x="5274931" y="1199439"/>
        <a:ext cx="314208" cy="315054"/>
      </dsp:txXfrm>
    </dsp:sp>
    <dsp:sp modelId="{9A3C1444-AD2D-4170-BBF1-6DAAE4C72793}">
      <dsp:nvSpPr>
        <dsp:cNvPr id="0" name=""/>
        <dsp:cNvSpPr/>
      </dsp:nvSpPr>
      <dsp:spPr>
        <a:xfrm>
          <a:off x="5935529" y="721776"/>
          <a:ext cx="2117302" cy="1270381"/>
        </a:xfrm>
        <a:prstGeom prst="rect">
          <a:avLst/>
        </a:prstGeom>
        <a:solidFill>
          <a:srgbClr val="203864"/>
        </a:solidFill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/>
            <a:t>Compile the CNN model with Adam optimizer</a:t>
          </a:r>
        </a:p>
      </dsp:txBody>
      <dsp:txXfrm>
        <a:off x="5935529" y="721776"/>
        <a:ext cx="2117302" cy="1270381"/>
      </dsp:txXfrm>
    </dsp:sp>
    <dsp:sp modelId="{22426154-9C8F-4D6B-8004-A99905627532}">
      <dsp:nvSpPr>
        <dsp:cNvPr id="0" name=""/>
        <dsp:cNvSpPr/>
      </dsp:nvSpPr>
      <dsp:spPr>
        <a:xfrm rot="5400000">
          <a:off x="6769746" y="2140369"/>
          <a:ext cx="448868" cy="525090"/>
        </a:xfrm>
        <a:prstGeom prst="homePlate">
          <a:avLst/>
        </a:prstGeom>
        <a:solidFill>
          <a:srgbClr val="7F7F7F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b="1" kern="1200"/>
        </a:p>
      </dsp:txBody>
      <dsp:txXfrm rot="-5400000">
        <a:off x="6836653" y="2178480"/>
        <a:ext cx="315054" cy="314208"/>
      </dsp:txXfrm>
    </dsp:sp>
    <dsp:sp modelId="{6A82B84C-D164-4DFC-9076-5E07FB58FB42}">
      <dsp:nvSpPr>
        <dsp:cNvPr id="0" name=""/>
        <dsp:cNvSpPr/>
      </dsp:nvSpPr>
      <dsp:spPr>
        <a:xfrm>
          <a:off x="5935529" y="2839078"/>
          <a:ext cx="2117302" cy="1270381"/>
        </a:xfrm>
        <a:prstGeom prst="rect">
          <a:avLst/>
        </a:prstGeom>
        <a:solidFill>
          <a:srgbClr val="203864"/>
        </a:solidFill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/>
            <a:t>Training the model</a:t>
          </a:r>
        </a:p>
      </dsp:txBody>
      <dsp:txXfrm>
        <a:off x="5935529" y="2839078"/>
        <a:ext cx="2117302" cy="1270381"/>
      </dsp:txXfrm>
    </dsp:sp>
    <dsp:sp modelId="{686D1475-B3FA-4CEF-820C-11886A87244D}">
      <dsp:nvSpPr>
        <dsp:cNvPr id="0" name=""/>
        <dsp:cNvSpPr/>
      </dsp:nvSpPr>
      <dsp:spPr>
        <a:xfrm rot="10800000">
          <a:off x="5300339" y="3211724"/>
          <a:ext cx="448868" cy="525090"/>
        </a:xfrm>
        <a:prstGeom prst="homePlate">
          <a:avLst/>
        </a:prstGeom>
        <a:solidFill>
          <a:srgbClr val="7F7F7F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b="1" kern="1200"/>
        </a:p>
      </dsp:txBody>
      <dsp:txXfrm rot="10800000">
        <a:off x="5434999" y="3316742"/>
        <a:ext cx="314208" cy="315054"/>
      </dsp:txXfrm>
    </dsp:sp>
    <dsp:sp modelId="{EAB6D8D2-DC18-4BCF-822B-9699B9133FBB}">
      <dsp:nvSpPr>
        <dsp:cNvPr id="0" name=""/>
        <dsp:cNvSpPr/>
      </dsp:nvSpPr>
      <dsp:spPr>
        <a:xfrm>
          <a:off x="2971306" y="2839078"/>
          <a:ext cx="2117302" cy="1270381"/>
        </a:xfrm>
        <a:prstGeom prst="rect">
          <a:avLst/>
        </a:prstGeom>
        <a:solidFill>
          <a:srgbClr val="203864"/>
        </a:solidFill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/>
            <a:t>Evaluate and revise the model</a:t>
          </a:r>
        </a:p>
      </dsp:txBody>
      <dsp:txXfrm>
        <a:off x="2971306" y="2839078"/>
        <a:ext cx="2117302" cy="1270381"/>
      </dsp:txXfrm>
    </dsp:sp>
    <dsp:sp modelId="{A7A8FEFF-D505-4C03-8C2B-F87FD4DF5009}">
      <dsp:nvSpPr>
        <dsp:cNvPr id="0" name=""/>
        <dsp:cNvSpPr/>
      </dsp:nvSpPr>
      <dsp:spPr>
        <a:xfrm rot="10800000">
          <a:off x="2336116" y="3211724"/>
          <a:ext cx="448868" cy="525090"/>
        </a:xfrm>
        <a:prstGeom prst="homePlate">
          <a:avLst/>
        </a:prstGeom>
        <a:solidFill>
          <a:srgbClr val="7F7F7F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b="1" kern="1200"/>
        </a:p>
      </dsp:txBody>
      <dsp:txXfrm rot="10800000">
        <a:off x="2470776" y="3316742"/>
        <a:ext cx="314208" cy="315054"/>
      </dsp:txXfrm>
    </dsp:sp>
    <dsp:sp modelId="{1AFF136D-A269-4D08-BC35-00048AAAD624}">
      <dsp:nvSpPr>
        <dsp:cNvPr id="0" name=""/>
        <dsp:cNvSpPr/>
      </dsp:nvSpPr>
      <dsp:spPr>
        <a:xfrm>
          <a:off x="7083" y="2839078"/>
          <a:ext cx="2117302" cy="1270381"/>
        </a:xfrm>
        <a:prstGeom prst="rect">
          <a:avLst/>
        </a:prstGeom>
        <a:solidFill>
          <a:srgbClr val="203864"/>
        </a:solidFill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/>
            <a:t>Save the model</a:t>
          </a:r>
        </a:p>
      </dsp:txBody>
      <dsp:txXfrm>
        <a:off x="7083" y="2839078"/>
        <a:ext cx="2117302" cy="127038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07B97-0802-465D-8070-D80AD36AEB8D}" type="datetimeFigureOut">
              <a:rPr lang="en-US" smtClean="0"/>
              <a:t>12/17/2019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E50B12-4CCC-4DE4-BAC9-62CCB76232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7713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E50B12-4CCC-4DE4-BAC9-62CCB762322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8918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E50B12-4CCC-4DE4-BAC9-62CCB762322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6731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5DCC77-82DC-431A-82B8-EB80BC8F37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E10CD58-6EC3-44C5-9CB2-8029D1EFBC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0FD6D9-33FC-48A6-AB4D-FAF56D019F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9CC3D-F25E-4CDD-ABD5-662773EF3570}" type="datetimeFigureOut">
              <a:rPr lang="en-US" smtClean="0"/>
              <a:t>12/17/2019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2BCE4C-234A-4354-965E-D9C4E925D8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B37E24-61E1-4533-8A20-6EBC96283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4F81A-6B15-473B-B46D-4F98E2BA05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6678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02BD49-A4A7-4E73-8B99-43C551F39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DE6165-643F-48CE-920E-DE5964DA85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17C130-7549-46A2-A451-C497B65F12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9CC3D-F25E-4CDD-ABD5-662773EF3570}" type="datetimeFigureOut">
              <a:rPr lang="en-US" smtClean="0"/>
              <a:t>12/17/2019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AE6CB3-3DD3-4A90-8046-340ED0363F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908077-F12D-4502-8072-2C4E025B9D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4F81A-6B15-473B-B46D-4F98E2BA05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3857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4633963-8DCC-42D7-930E-D8A1C3B730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47FFEA-7145-4B6F-A368-26C6CC6466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4D35D2-672A-4F5C-9891-43B691148A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9CC3D-F25E-4CDD-ABD5-662773EF3570}" type="datetimeFigureOut">
              <a:rPr lang="en-US" smtClean="0"/>
              <a:t>12/17/2019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2EB764-A9F2-4CA9-BAD7-26E7A0029A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339ED8-A07A-42C5-9610-A3020A8DF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4F81A-6B15-473B-B46D-4F98E2BA05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6907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A07722-AA9F-42FB-BE31-4D47301E5A04}" type="datetimeFigureOut">
              <a:rPr lang="zh-CN" altLang="en-US" smtClean="0"/>
              <a:t>2019/12/17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067E7-7B5B-4F0D-836C-ED338DEF6C4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29889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A07722-AA9F-42FB-BE31-4D47301E5A04}" type="datetimeFigureOut">
              <a:rPr lang="zh-CN" altLang="en-US" smtClean="0"/>
              <a:t>2019/12/17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067E7-7B5B-4F0D-836C-ED338DEF6C4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60081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A07722-AA9F-42FB-BE31-4D47301E5A04}" type="datetimeFigureOut">
              <a:rPr lang="zh-CN" altLang="en-US" smtClean="0"/>
              <a:t>2019/12/17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067E7-7B5B-4F0D-836C-ED338DEF6C4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99468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A07722-AA9F-42FB-BE31-4D47301E5A04}" type="datetimeFigureOut">
              <a:rPr lang="zh-CN" altLang="en-US" smtClean="0"/>
              <a:t>2019/12/17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067E7-7B5B-4F0D-836C-ED338DEF6C4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788389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A07722-AA9F-42FB-BE31-4D47301E5A04}" type="datetimeFigureOut">
              <a:rPr lang="zh-CN" altLang="en-US" smtClean="0"/>
              <a:t>2019/12/17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067E7-7B5B-4F0D-836C-ED338DEF6C4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990745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A07722-AA9F-42FB-BE31-4D47301E5A04}" type="datetimeFigureOut">
              <a:rPr lang="zh-CN" altLang="en-US" smtClean="0"/>
              <a:t>2019/12/17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067E7-7B5B-4F0D-836C-ED338DEF6C4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872713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A07722-AA9F-42FB-BE31-4D47301E5A04}" type="datetimeFigureOut">
              <a:rPr lang="zh-CN" altLang="en-US" smtClean="0"/>
              <a:t>2019/12/17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067E7-7B5B-4F0D-836C-ED338DEF6C4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064045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A07722-AA9F-42FB-BE31-4D47301E5A04}" type="datetimeFigureOut">
              <a:rPr lang="zh-CN" altLang="en-US" smtClean="0"/>
              <a:t>2019/12/17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067E7-7B5B-4F0D-836C-ED338DEF6C4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02548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F0765F-58F3-4B69-8656-4CAE9DB50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D85933-E822-4F84-82E1-5B8F5389EF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507B08-02C9-403B-9F04-E02A22AE01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9CC3D-F25E-4CDD-ABD5-662773EF3570}" type="datetimeFigureOut">
              <a:rPr lang="en-US" smtClean="0"/>
              <a:t>12/17/2019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DEFDDA-8425-421A-8D2E-234169F672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FC3D40-F828-49F7-A3AD-E661038F9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4F81A-6B15-473B-B46D-4F98E2BA05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572141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A07722-AA9F-42FB-BE31-4D47301E5A04}" type="datetimeFigureOut">
              <a:rPr lang="zh-CN" altLang="en-US" smtClean="0"/>
              <a:t>2019/12/17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067E7-7B5B-4F0D-836C-ED338DEF6C4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882527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A07722-AA9F-42FB-BE31-4D47301E5A04}" type="datetimeFigureOut">
              <a:rPr lang="zh-CN" altLang="en-US" smtClean="0"/>
              <a:t>2019/12/17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067E7-7B5B-4F0D-836C-ED338DEF6C4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761349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A07722-AA9F-42FB-BE31-4D47301E5A04}" type="datetimeFigureOut">
              <a:rPr lang="zh-CN" altLang="en-US" smtClean="0"/>
              <a:t>2019/12/17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067E7-7B5B-4F0D-836C-ED338DEF6C4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06281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E51E92-CFF1-4DED-9F3C-567B02CE56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8DD4AC-BE8E-4575-8FC5-0250849AC6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C5D4AD-02F2-49A3-92C9-140D5ED4C5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9CC3D-F25E-4CDD-ABD5-662773EF3570}" type="datetimeFigureOut">
              <a:rPr lang="en-US" smtClean="0"/>
              <a:t>12/17/2019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40F064-9B1A-42AC-AECE-C87A4BDE49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27EA7F-02A5-4F1E-8418-947FC8505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4F81A-6B15-473B-B46D-4F98E2BA05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2863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A7ACB9-9A93-432C-B3DE-DD996AE90F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8B0BE7-3621-45FD-8DCA-136537849F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2B804B-B7BE-43E7-B9B2-4BFB7D99F4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A9E673-5A28-4593-AA53-8D2545B655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9CC3D-F25E-4CDD-ABD5-662773EF3570}" type="datetimeFigureOut">
              <a:rPr lang="en-US" smtClean="0"/>
              <a:t>12/17/2019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3F3842-C281-4ED4-AC2B-660B38729A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D95FC4-045F-42D7-B146-67544EFF84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4F81A-6B15-473B-B46D-4F98E2BA05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7576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EDBE97-2783-43C6-849C-A94004AC17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BFF4F4-674E-4C8D-8A65-D05D6693E6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5BE43C-1D61-4840-8E2A-C8194ADFC2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167D605-F566-47CA-89A0-AD73DB3228A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5C24E3B-0253-4321-9C33-B0EA08FA323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C6A1EF-EFAE-4E1B-B87C-FB3C151C7F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9CC3D-F25E-4CDD-ABD5-662773EF3570}" type="datetimeFigureOut">
              <a:rPr lang="en-US" smtClean="0"/>
              <a:t>12/17/2019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7D1EDCE-E6C5-409B-BA1D-1A0E409BE9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8507ED6-962B-4AC0-A8F9-92C12A95BA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4F81A-6B15-473B-B46D-4F98E2BA05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038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779C93-D3CC-421B-B829-814F70F71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8B6AD23-5ACE-44A9-B9E3-B3D1757607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9CC3D-F25E-4CDD-ABD5-662773EF3570}" type="datetimeFigureOut">
              <a:rPr lang="en-US" smtClean="0"/>
              <a:t>12/17/2019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8F2FC4-4C73-4D90-A0AE-83FCC62541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F79DFC-0471-49C6-BF50-B7618F8B92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4F81A-6B15-473B-B46D-4F98E2BA05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0347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B7FD75F-2063-4BB9-AFAD-1DD940236E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9CC3D-F25E-4CDD-ABD5-662773EF3570}" type="datetimeFigureOut">
              <a:rPr lang="en-US" smtClean="0"/>
              <a:t>12/17/2019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D00A13-4875-4806-AF8A-F2657979AC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A0DDE0-9BEC-429E-890C-9945AFBBE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4F81A-6B15-473B-B46D-4F98E2BA05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4248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EA7956-4536-47D7-B39B-00D5EC7352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DB2942-3BE7-4121-8A1D-CB77F4B2F2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B440C9-0B9E-41D0-BE68-82D8ED2704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2F99AE-C0D3-49A3-9E56-52E732C993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9CC3D-F25E-4CDD-ABD5-662773EF3570}" type="datetimeFigureOut">
              <a:rPr lang="en-US" smtClean="0"/>
              <a:t>12/17/2019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0B403B-726C-49CC-B3FE-79F7ACF494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96EBCA-2F73-4E36-A363-2999C5983E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4F81A-6B15-473B-B46D-4F98E2BA05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125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F4F8C-A406-41C1-8F73-1C03AD451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571A228-72A4-493F-AB90-E433906241C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E31ED3-91C6-4390-AD9B-8F97F6E095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00C4B4-17E4-45FA-AC60-C847A468DE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9CC3D-F25E-4CDD-ABD5-662773EF3570}" type="datetimeFigureOut">
              <a:rPr lang="en-US" smtClean="0"/>
              <a:t>12/17/2019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01E080-B4EE-4F5A-993C-995395CFAF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69768D-14E1-40E6-8517-0DB08F76BE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4F81A-6B15-473B-B46D-4F98E2BA05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0505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625F53E-05BD-48FD-9026-162420D33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E83400-6234-47CE-B718-CAF2935759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C6CB84-22FC-407D-88D5-E4AC9C0B2A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19CC3D-F25E-4CDD-ABD5-662773EF3570}" type="datetimeFigureOut">
              <a:rPr lang="en-US" smtClean="0"/>
              <a:t>12/17/2019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B6F291-CD04-4A56-B948-D53FC9F4F3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53D845-0160-457F-A572-16BC577A2D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04F81A-6B15-473B-B46D-4F98E2BA05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2603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A07722-AA9F-42FB-BE31-4D47301E5A04}" type="datetimeFigureOut">
              <a:rPr lang="zh-CN" altLang="en-US" smtClean="0"/>
              <a:t>2019/12/17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9067E7-7B5B-4F0D-836C-ED338DEF6C4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5193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slide" Target="slide21.xm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Relationship Id="rId6" Type="http://schemas.openxmlformats.org/officeDocument/2006/relationships/slide" Target="slide16.xml"/><Relationship Id="rId5" Type="http://schemas.openxmlformats.org/officeDocument/2006/relationships/slide" Target="slide4.xml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23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slide" Target="slide21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6" Type="http://schemas.openxmlformats.org/officeDocument/2006/relationships/slide" Target="slide16.xml"/><Relationship Id="rId5" Type="http://schemas.openxmlformats.org/officeDocument/2006/relationships/slide" Target="slide4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3" Type="http://schemas.openxmlformats.org/officeDocument/2006/relationships/image" Target="../media/image8.png"/><Relationship Id="rId7" Type="http://schemas.openxmlformats.org/officeDocument/2006/relationships/slide" Target="slide7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slide" Target="slide6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3" Type="http://schemas.openxmlformats.org/officeDocument/2006/relationships/image" Target="../media/image8.png"/><Relationship Id="rId7" Type="http://schemas.openxmlformats.org/officeDocument/2006/relationships/slide" Target="slide7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slide" Target="slide6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0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764122" y="2618694"/>
            <a:ext cx="7979557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ECE</a:t>
            </a:r>
            <a:r>
              <a:rPr kumimoji="0" lang="en-US" altLang="zh-CN" sz="5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6865  </a:t>
            </a:r>
            <a:r>
              <a:rPr kumimoji="0" lang="en-US" sz="5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Final Project</a:t>
            </a:r>
            <a:endParaRPr kumimoji="0" lang="zh-CN" altLang="en-US" sz="5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791418" y="3612004"/>
            <a:ext cx="898835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zh-CN" sz="2000" b="1" dirty="0">
                <a:solidFill>
                  <a:prstClr val="whit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Using Adaptive Moment Estimation to Optimize CNN for Image Recognition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BF5103B-6220-409D-AE33-12212824B675}"/>
              </a:ext>
            </a:extLst>
          </p:cNvPr>
          <p:cNvSpPr/>
          <p:nvPr/>
        </p:nvSpPr>
        <p:spPr>
          <a:xfrm>
            <a:off x="10357255" y="5000271"/>
            <a:ext cx="125260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prstClr val="white"/>
                </a:solidFill>
                <a:latin typeface="Ink Free" panose="03080402000500000000" pitchFamily="66" charset="0"/>
                <a:ea typeface="微软雅黑 Light" panose="020B0502040204020203" pitchFamily="34" charset="-122"/>
              </a:rPr>
              <a:t>Zeyu Liu</a:t>
            </a:r>
            <a:endParaRPr lang="en-US" sz="2000" b="1" dirty="0">
              <a:latin typeface="Ink Free" panose="03080402000500000000" pitchFamily="66" charset="0"/>
            </a:endParaRPr>
          </a:p>
        </p:txBody>
      </p:sp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6A313BCD-E7B1-477D-A502-44A1CAE63845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15222" y1="37667" x2="15222" y2="37667"/>
                        <a14:foregroundMark x1="33667" y1="23000" x2="33667" y2="23000"/>
                        <a14:foregroundMark x1="64444" y1="23778" x2="62889" y2="23778"/>
                        <a14:foregroundMark x1="50556" y1="74556" x2="50556" y2="74556"/>
                        <a14:foregroundMark x1="44444" y1="76000" x2="44444" y2="76000"/>
                        <a14:foregroundMark x1="44444" y1="76000" x2="32889" y2="75333"/>
                        <a14:foregroundMark x1="54444" y1="76000" x2="64444" y2="77556"/>
                        <a14:foregroundMark x1="58222" y1="23778" x2="40556" y2="237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1445"/>
            <a:ext cx="1252606" cy="1252606"/>
          </a:xfrm>
          <a:prstGeom prst="rect">
            <a:avLst/>
          </a:prstGeom>
        </p:spPr>
      </p:pic>
      <p:sp>
        <p:nvSpPr>
          <p:cNvPr id="8" name="network_346747">
            <a:extLst>
              <a:ext uri="{FF2B5EF4-FFF2-40B4-BE49-F238E27FC236}">
                <a16:creationId xmlns:a16="http://schemas.microsoft.com/office/drawing/2014/main" id="{9804DE11-212E-445C-99F1-EE74D5E364F8}"/>
              </a:ext>
            </a:extLst>
          </p:cNvPr>
          <p:cNvSpPr>
            <a:spLocks noChangeAspect="1"/>
          </p:cNvSpPr>
          <p:nvPr/>
        </p:nvSpPr>
        <p:spPr bwMode="auto">
          <a:xfrm rot="10800000">
            <a:off x="1252605" y="2653445"/>
            <a:ext cx="1377343" cy="1375109"/>
          </a:xfrm>
          <a:custGeom>
            <a:avLst/>
            <a:gdLst>
              <a:gd name="T0" fmla="*/ 4871 w 6564"/>
              <a:gd name="T1" fmla="*/ 973 h 6564"/>
              <a:gd name="T2" fmla="*/ 4917 w 6564"/>
              <a:gd name="T3" fmla="*/ 973 h 6564"/>
              <a:gd name="T4" fmla="*/ 5736 w 6564"/>
              <a:gd name="T5" fmla="*/ 1683 h 6564"/>
              <a:gd name="T6" fmla="*/ 6564 w 6564"/>
              <a:gd name="T7" fmla="*/ 855 h 6564"/>
              <a:gd name="T8" fmla="*/ 6564 w 6564"/>
              <a:gd name="T9" fmla="*/ 828 h 6564"/>
              <a:gd name="T10" fmla="*/ 5736 w 6564"/>
              <a:gd name="T11" fmla="*/ 0 h 6564"/>
              <a:gd name="T12" fmla="*/ 4917 w 6564"/>
              <a:gd name="T13" fmla="*/ 710 h 6564"/>
              <a:gd name="T14" fmla="*/ 4871 w 6564"/>
              <a:gd name="T15" fmla="*/ 710 h 6564"/>
              <a:gd name="T16" fmla="*/ 4043 w 6564"/>
              <a:gd name="T17" fmla="*/ 1551 h 6564"/>
              <a:gd name="T18" fmla="*/ 4043 w 6564"/>
              <a:gd name="T19" fmla="*/ 3151 h 6564"/>
              <a:gd name="T20" fmla="*/ 2949 w 6564"/>
              <a:gd name="T21" fmla="*/ 3151 h 6564"/>
              <a:gd name="T22" fmla="*/ 1478 w 6564"/>
              <a:gd name="T23" fmla="*/ 1779 h 6564"/>
              <a:gd name="T24" fmla="*/ 0 w 6564"/>
              <a:gd name="T25" fmla="*/ 3282 h 6564"/>
              <a:gd name="T26" fmla="*/ 1478 w 6564"/>
              <a:gd name="T27" fmla="*/ 4786 h 6564"/>
              <a:gd name="T28" fmla="*/ 2949 w 6564"/>
              <a:gd name="T29" fmla="*/ 3413 h 6564"/>
              <a:gd name="T30" fmla="*/ 4043 w 6564"/>
              <a:gd name="T31" fmla="*/ 3413 h 6564"/>
              <a:gd name="T32" fmla="*/ 4043 w 6564"/>
              <a:gd name="T33" fmla="*/ 5013 h 6564"/>
              <a:gd name="T34" fmla="*/ 4871 w 6564"/>
              <a:gd name="T35" fmla="*/ 5854 h 6564"/>
              <a:gd name="T36" fmla="*/ 4917 w 6564"/>
              <a:gd name="T37" fmla="*/ 5854 h 6564"/>
              <a:gd name="T38" fmla="*/ 5736 w 6564"/>
              <a:gd name="T39" fmla="*/ 6564 h 6564"/>
              <a:gd name="T40" fmla="*/ 6564 w 6564"/>
              <a:gd name="T41" fmla="*/ 5736 h 6564"/>
              <a:gd name="T42" fmla="*/ 6564 w 6564"/>
              <a:gd name="T43" fmla="*/ 5710 h 6564"/>
              <a:gd name="T44" fmla="*/ 5736 w 6564"/>
              <a:gd name="T45" fmla="*/ 4882 h 6564"/>
              <a:gd name="T46" fmla="*/ 4917 w 6564"/>
              <a:gd name="T47" fmla="*/ 5592 h 6564"/>
              <a:gd name="T48" fmla="*/ 4871 w 6564"/>
              <a:gd name="T49" fmla="*/ 5592 h 6564"/>
              <a:gd name="T50" fmla="*/ 4306 w 6564"/>
              <a:gd name="T51" fmla="*/ 5013 h 6564"/>
              <a:gd name="T52" fmla="*/ 4306 w 6564"/>
              <a:gd name="T53" fmla="*/ 3413 h 6564"/>
              <a:gd name="T54" fmla="*/ 4917 w 6564"/>
              <a:gd name="T55" fmla="*/ 3413 h 6564"/>
              <a:gd name="T56" fmla="*/ 5736 w 6564"/>
              <a:gd name="T57" fmla="*/ 4123 h 6564"/>
              <a:gd name="T58" fmla="*/ 6564 w 6564"/>
              <a:gd name="T59" fmla="*/ 3295 h 6564"/>
              <a:gd name="T60" fmla="*/ 6564 w 6564"/>
              <a:gd name="T61" fmla="*/ 3269 h 6564"/>
              <a:gd name="T62" fmla="*/ 5736 w 6564"/>
              <a:gd name="T63" fmla="*/ 2441 h 6564"/>
              <a:gd name="T64" fmla="*/ 4917 w 6564"/>
              <a:gd name="T65" fmla="*/ 3151 h 6564"/>
              <a:gd name="T66" fmla="*/ 4306 w 6564"/>
              <a:gd name="T67" fmla="*/ 3151 h 6564"/>
              <a:gd name="T68" fmla="*/ 4306 w 6564"/>
              <a:gd name="T69" fmla="*/ 1551 h 6564"/>
              <a:gd name="T70" fmla="*/ 4871 w 6564"/>
              <a:gd name="T71" fmla="*/ 973 h 6564"/>
              <a:gd name="T72" fmla="*/ 5171 w 6564"/>
              <a:gd name="T73" fmla="*/ 828 h 6564"/>
              <a:gd name="T74" fmla="*/ 5736 w 6564"/>
              <a:gd name="T75" fmla="*/ 263 h 6564"/>
              <a:gd name="T76" fmla="*/ 6302 w 6564"/>
              <a:gd name="T77" fmla="*/ 828 h 6564"/>
              <a:gd name="T78" fmla="*/ 6302 w 6564"/>
              <a:gd name="T79" fmla="*/ 855 h 6564"/>
              <a:gd name="T80" fmla="*/ 5736 w 6564"/>
              <a:gd name="T81" fmla="*/ 1420 h 6564"/>
              <a:gd name="T82" fmla="*/ 5171 w 6564"/>
              <a:gd name="T83" fmla="*/ 855 h 6564"/>
              <a:gd name="T84" fmla="*/ 5171 w 6564"/>
              <a:gd name="T85" fmla="*/ 828 h 6564"/>
              <a:gd name="T86" fmla="*/ 1478 w 6564"/>
              <a:gd name="T87" fmla="*/ 4523 h 6564"/>
              <a:gd name="T88" fmla="*/ 263 w 6564"/>
              <a:gd name="T89" fmla="*/ 3282 h 6564"/>
              <a:gd name="T90" fmla="*/ 1478 w 6564"/>
              <a:gd name="T91" fmla="*/ 2041 h 6564"/>
              <a:gd name="T92" fmla="*/ 2693 w 6564"/>
              <a:gd name="T93" fmla="*/ 3282 h 6564"/>
              <a:gd name="T94" fmla="*/ 1478 w 6564"/>
              <a:gd name="T95" fmla="*/ 4523 h 6564"/>
              <a:gd name="T96" fmla="*/ 5171 w 6564"/>
              <a:gd name="T97" fmla="*/ 5710 h 6564"/>
              <a:gd name="T98" fmla="*/ 5736 w 6564"/>
              <a:gd name="T99" fmla="*/ 5144 h 6564"/>
              <a:gd name="T100" fmla="*/ 6302 w 6564"/>
              <a:gd name="T101" fmla="*/ 5710 h 6564"/>
              <a:gd name="T102" fmla="*/ 6302 w 6564"/>
              <a:gd name="T103" fmla="*/ 5736 h 6564"/>
              <a:gd name="T104" fmla="*/ 5736 w 6564"/>
              <a:gd name="T105" fmla="*/ 6302 h 6564"/>
              <a:gd name="T106" fmla="*/ 5171 w 6564"/>
              <a:gd name="T107" fmla="*/ 5736 h 6564"/>
              <a:gd name="T108" fmla="*/ 5171 w 6564"/>
              <a:gd name="T109" fmla="*/ 5710 h 6564"/>
              <a:gd name="T110" fmla="*/ 5171 w 6564"/>
              <a:gd name="T111" fmla="*/ 3269 h 6564"/>
              <a:gd name="T112" fmla="*/ 5736 w 6564"/>
              <a:gd name="T113" fmla="*/ 2703 h 6564"/>
              <a:gd name="T114" fmla="*/ 6302 w 6564"/>
              <a:gd name="T115" fmla="*/ 3269 h 6564"/>
              <a:gd name="T116" fmla="*/ 6302 w 6564"/>
              <a:gd name="T117" fmla="*/ 3295 h 6564"/>
              <a:gd name="T118" fmla="*/ 5736 w 6564"/>
              <a:gd name="T119" fmla="*/ 3861 h 6564"/>
              <a:gd name="T120" fmla="*/ 5171 w 6564"/>
              <a:gd name="T121" fmla="*/ 3295 h 6564"/>
              <a:gd name="T122" fmla="*/ 5171 w 6564"/>
              <a:gd name="T123" fmla="*/ 3269 h 65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6564" h="6564">
                <a:moveTo>
                  <a:pt x="4871" y="973"/>
                </a:moveTo>
                <a:lnTo>
                  <a:pt x="4917" y="973"/>
                </a:lnTo>
                <a:cubicBezTo>
                  <a:pt x="4975" y="1373"/>
                  <a:pt x="5320" y="1683"/>
                  <a:pt x="5736" y="1683"/>
                </a:cubicBezTo>
                <a:cubicBezTo>
                  <a:pt x="6193" y="1683"/>
                  <a:pt x="6564" y="1311"/>
                  <a:pt x="6564" y="855"/>
                </a:cubicBezTo>
                <a:lnTo>
                  <a:pt x="6564" y="828"/>
                </a:lnTo>
                <a:cubicBezTo>
                  <a:pt x="6564" y="371"/>
                  <a:pt x="6193" y="0"/>
                  <a:pt x="5736" y="0"/>
                </a:cubicBezTo>
                <a:cubicBezTo>
                  <a:pt x="5320" y="0"/>
                  <a:pt x="4975" y="309"/>
                  <a:pt x="4917" y="710"/>
                </a:cubicBezTo>
                <a:lnTo>
                  <a:pt x="4871" y="710"/>
                </a:lnTo>
                <a:cubicBezTo>
                  <a:pt x="4414" y="710"/>
                  <a:pt x="4043" y="1087"/>
                  <a:pt x="4043" y="1551"/>
                </a:cubicBezTo>
                <a:lnTo>
                  <a:pt x="4043" y="3151"/>
                </a:lnTo>
                <a:lnTo>
                  <a:pt x="2949" y="3151"/>
                </a:lnTo>
                <a:cubicBezTo>
                  <a:pt x="2883" y="2383"/>
                  <a:pt x="2249" y="1779"/>
                  <a:pt x="1478" y="1779"/>
                </a:cubicBezTo>
                <a:cubicBezTo>
                  <a:pt x="663" y="1779"/>
                  <a:pt x="0" y="2453"/>
                  <a:pt x="0" y="3282"/>
                </a:cubicBezTo>
                <a:cubicBezTo>
                  <a:pt x="0" y="4111"/>
                  <a:pt x="663" y="4786"/>
                  <a:pt x="1478" y="4786"/>
                </a:cubicBezTo>
                <a:cubicBezTo>
                  <a:pt x="2249" y="4786"/>
                  <a:pt x="2883" y="4181"/>
                  <a:pt x="2949" y="3413"/>
                </a:cubicBezTo>
                <a:lnTo>
                  <a:pt x="4043" y="3413"/>
                </a:lnTo>
                <a:lnTo>
                  <a:pt x="4043" y="5013"/>
                </a:lnTo>
                <a:cubicBezTo>
                  <a:pt x="4043" y="5477"/>
                  <a:pt x="4414" y="5854"/>
                  <a:pt x="4871" y="5854"/>
                </a:cubicBezTo>
                <a:lnTo>
                  <a:pt x="4917" y="5854"/>
                </a:lnTo>
                <a:cubicBezTo>
                  <a:pt x="4975" y="6255"/>
                  <a:pt x="5320" y="6564"/>
                  <a:pt x="5736" y="6564"/>
                </a:cubicBezTo>
                <a:cubicBezTo>
                  <a:pt x="6193" y="6564"/>
                  <a:pt x="6564" y="6193"/>
                  <a:pt x="6564" y="5736"/>
                </a:cubicBezTo>
                <a:lnTo>
                  <a:pt x="6564" y="5710"/>
                </a:lnTo>
                <a:cubicBezTo>
                  <a:pt x="6564" y="5253"/>
                  <a:pt x="6193" y="4882"/>
                  <a:pt x="5736" y="4882"/>
                </a:cubicBezTo>
                <a:cubicBezTo>
                  <a:pt x="5320" y="4882"/>
                  <a:pt x="4975" y="5191"/>
                  <a:pt x="4917" y="5592"/>
                </a:cubicBezTo>
                <a:lnTo>
                  <a:pt x="4871" y="5592"/>
                </a:lnTo>
                <a:cubicBezTo>
                  <a:pt x="4559" y="5592"/>
                  <a:pt x="4306" y="5332"/>
                  <a:pt x="4306" y="5013"/>
                </a:cubicBezTo>
                <a:lnTo>
                  <a:pt x="4306" y="3413"/>
                </a:lnTo>
                <a:lnTo>
                  <a:pt x="4917" y="3413"/>
                </a:lnTo>
                <a:cubicBezTo>
                  <a:pt x="4975" y="3814"/>
                  <a:pt x="5320" y="4123"/>
                  <a:pt x="5736" y="4123"/>
                </a:cubicBezTo>
                <a:cubicBezTo>
                  <a:pt x="6193" y="4123"/>
                  <a:pt x="6564" y="3752"/>
                  <a:pt x="6564" y="3295"/>
                </a:cubicBezTo>
                <a:lnTo>
                  <a:pt x="6564" y="3269"/>
                </a:lnTo>
                <a:cubicBezTo>
                  <a:pt x="6564" y="2812"/>
                  <a:pt x="6193" y="2441"/>
                  <a:pt x="5736" y="2441"/>
                </a:cubicBezTo>
                <a:cubicBezTo>
                  <a:pt x="5320" y="2441"/>
                  <a:pt x="4975" y="2750"/>
                  <a:pt x="4917" y="3151"/>
                </a:cubicBezTo>
                <a:lnTo>
                  <a:pt x="4306" y="3151"/>
                </a:lnTo>
                <a:lnTo>
                  <a:pt x="4306" y="1551"/>
                </a:lnTo>
                <a:cubicBezTo>
                  <a:pt x="4306" y="1232"/>
                  <a:pt x="4559" y="973"/>
                  <a:pt x="4871" y="973"/>
                </a:cubicBezTo>
                <a:close/>
                <a:moveTo>
                  <a:pt x="5171" y="828"/>
                </a:moveTo>
                <a:cubicBezTo>
                  <a:pt x="5171" y="516"/>
                  <a:pt x="5424" y="263"/>
                  <a:pt x="5736" y="263"/>
                </a:cubicBezTo>
                <a:cubicBezTo>
                  <a:pt x="6048" y="263"/>
                  <a:pt x="6302" y="516"/>
                  <a:pt x="6302" y="828"/>
                </a:cubicBezTo>
                <a:lnTo>
                  <a:pt x="6302" y="855"/>
                </a:lnTo>
                <a:cubicBezTo>
                  <a:pt x="6302" y="1166"/>
                  <a:pt x="6048" y="1420"/>
                  <a:pt x="5736" y="1420"/>
                </a:cubicBezTo>
                <a:cubicBezTo>
                  <a:pt x="5424" y="1420"/>
                  <a:pt x="5171" y="1166"/>
                  <a:pt x="5171" y="855"/>
                </a:cubicBezTo>
                <a:lnTo>
                  <a:pt x="5171" y="828"/>
                </a:lnTo>
                <a:close/>
                <a:moveTo>
                  <a:pt x="1478" y="4523"/>
                </a:moveTo>
                <a:cubicBezTo>
                  <a:pt x="808" y="4523"/>
                  <a:pt x="263" y="3966"/>
                  <a:pt x="263" y="3282"/>
                </a:cubicBezTo>
                <a:cubicBezTo>
                  <a:pt x="263" y="2598"/>
                  <a:pt x="808" y="2041"/>
                  <a:pt x="1478" y="2041"/>
                </a:cubicBezTo>
                <a:cubicBezTo>
                  <a:pt x="2148" y="2041"/>
                  <a:pt x="2693" y="2598"/>
                  <a:pt x="2693" y="3282"/>
                </a:cubicBezTo>
                <a:cubicBezTo>
                  <a:pt x="2693" y="3966"/>
                  <a:pt x="2148" y="4523"/>
                  <a:pt x="1478" y="4523"/>
                </a:cubicBezTo>
                <a:close/>
                <a:moveTo>
                  <a:pt x="5171" y="5710"/>
                </a:moveTo>
                <a:cubicBezTo>
                  <a:pt x="5171" y="5398"/>
                  <a:pt x="5424" y="5144"/>
                  <a:pt x="5736" y="5144"/>
                </a:cubicBezTo>
                <a:cubicBezTo>
                  <a:pt x="6048" y="5144"/>
                  <a:pt x="6302" y="5398"/>
                  <a:pt x="6302" y="5710"/>
                </a:cubicBezTo>
                <a:lnTo>
                  <a:pt x="6302" y="5736"/>
                </a:lnTo>
                <a:cubicBezTo>
                  <a:pt x="6302" y="6048"/>
                  <a:pt x="6048" y="6302"/>
                  <a:pt x="5736" y="6302"/>
                </a:cubicBezTo>
                <a:cubicBezTo>
                  <a:pt x="5424" y="6302"/>
                  <a:pt x="5171" y="6048"/>
                  <a:pt x="5171" y="5736"/>
                </a:cubicBezTo>
                <a:lnTo>
                  <a:pt x="5171" y="5710"/>
                </a:lnTo>
                <a:close/>
                <a:moveTo>
                  <a:pt x="5171" y="3269"/>
                </a:moveTo>
                <a:cubicBezTo>
                  <a:pt x="5171" y="2957"/>
                  <a:pt x="5424" y="2703"/>
                  <a:pt x="5736" y="2703"/>
                </a:cubicBezTo>
                <a:cubicBezTo>
                  <a:pt x="6048" y="2703"/>
                  <a:pt x="6302" y="2957"/>
                  <a:pt x="6302" y="3269"/>
                </a:cubicBezTo>
                <a:lnTo>
                  <a:pt x="6302" y="3295"/>
                </a:lnTo>
                <a:cubicBezTo>
                  <a:pt x="6302" y="3607"/>
                  <a:pt x="6048" y="3861"/>
                  <a:pt x="5736" y="3861"/>
                </a:cubicBezTo>
                <a:cubicBezTo>
                  <a:pt x="5424" y="3861"/>
                  <a:pt x="5171" y="3607"/>
                  <a:pt x="5171" y="3295"/>
                </a:cubicBezTo>
                <a:lnTo>
                  <a:pt x="5171" y="3269"/>
                </a:lnTo>
                <a:close/>
              </a:path>
            </a:pathLst>
          </a:custGeom>
          <a:solidFill>
            <a:srgbClr val="FFFFFF"/>
          </a:solidFill>
          <a:ln>
            <a:solidFill>
              <a:schemeClr val="bg1">
                <a:lumMod val="95000"/>
              </a:schemeClr>
            </a:solidFill>
          </a:ln>
          <a:effectLst>
            <a:reflection blurRad="6350" stA="50000" endA="275" endPos="40000" dist="101600" dir="5400000" sy="-100000" algn="bl" rotWithShape="0"/>
          </a:effectLst>
        </p:spPr>
      </p:sp>
    </p:spTree>
    <p:extLst>
      <p:ext uri="{BB962C8B-B14F-4D97-AF65-F5344CB8AC3E}">
        <p14:creationId xmlns:p14="http://schemas.microsoft.com/office/powerpoint/2010/main" val="2045755204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4E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3">
            <a:extLst>
              <a:ext uri="{FF2B5EF4-FFF2-40B4-BE49-F238E27FC236}">
                <a16:creationId xmlns:a16="http://schemas.microsoft.com/office/drawing/2014/main" id="{3E4D78DB-02D3-4807-A567-8E337CB33EE1}"/>
              </a:ext>
            </a:extLst>
          </p:cNvPr>
          <p:cNvSpPr txBox="1"/>
          <p:nvPr/>
        </p:nvSpPr>
        <p:spPr>
          <a:xfrm>
            <a:off x="3847224" y="582814"/>
            <a:ext cx="10515599" cy="93268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20000"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55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Relu</a:t>
            </a:r>
            <a:r>
              <a:rPr kumimoji="0" lang="en-US" altLang="zh-CN" sz="5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 </a:t>
            </a:r>
            <a:r>
              <a:rPr lang="en-US" altLang="zh-CN" sz="5500" b="1" dirty="0">
                <a:solidFill>
                  <a:prstClr val="whit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A</a:t>
            </a:r>
            <a:r>
              <a:rPr kumimoji="0" lang="en-US" altLang="zh-CN" sz="55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ctivation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Rectified linear unit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1D232B-47D4-4B4B-841F-CF6F1A6710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27894" y="1756168"/>
            <a:ext cx="6343922" cy="334566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93312620-5863-4A6C-A46B-9BD30DEFD19B}"/>
                  </a:ext>
                </a:extLst>
              </p:cNvPr>
              <p:cNvSpPr/>
              <p:nvPr/>
            </p:nvSpPr>
            <p:spPr>
              <a:xfrm>
                <a:off x="4828139" y="5374042"/>
                <a:ext cx="2565511" cy="7788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en-US" sz="2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2000" b="1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sz="2000" b="1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  &amp;</m:t>
                              </m:r>
                              <m: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sz="2000" b="1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≥</m:t>
                              </m:r>
                              <m:r>
                                <a:rPr lang="en-US" sz="2000" b="1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US" sz="2000" b="1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sz="2000" b="1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  &amp;</m:t>
                              </m:r>
                              <m: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sz="2000" b="1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sz="2000" b="1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0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93312620-5863-4A6C-A46B-9BD30DEFD1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8139" y="5374042"/>
                <a:ext cx="2565511" cy="77886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6" name="Slide Zoom 5">
                <a:extLst>
                  <a:ext uri="{FF2B5EF4-FFF2-40B4-BE49-F238E27FC236}">
                    <a16:creationId xmlns:a16="http://schemas.microsoft.com/office/drawing/2014/main" id="{00C7905E-8065-4587-A1D8-5D4431BF77F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34481204"/>
                  </p:ext>
                </p:extLst>
              </p:nvPr>
            </p:nvGraphicFramePr>
            <p:xfrm>
              <a:off x="6732166" y="1828801"/>
              <a:ext cx="260059" cy="146283"/>
            </p:xfrm>
            <a:graphic>
              <a:graphicData uri="http://schemas.microsoft.com/office/powerpoint/2016/slidezoom">
                <pslz:sldZm>
                  <pslz:sldZmObj sldId="296" cId="3340314694">
                    <pslz:zmPr id="{E2FFFE4A-851F-4F78-A04D-95165719901B}" returnToParent="0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60059" cy="146283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6" name="Slide Zoom 5">
                <a:extLst>
                  <a:ext uri="{FF2B5EF4-FFF2-40B4-BE49-F238E27FC236}">
                    <a16:creationId xmlns:a16="http://schemas.microsoft.com/office/drawing/2014/main" id="{00C7905E-8065-4587-A1D8-5D4431BF77F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32166" y="1828801"/>
                <a:ext cx="260059" cy="146283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846175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3">
            <a:extLst>
              <a:ext uri="{FF2B5EF4-FFF2-40B4-BE49-F238E27FC236}">
                <a16:creationId xmlns:a16="http://schemas.microsoft.com/office/drawing/2014/main" id="{3E4D78DB-02D3-4807-A567-8E337CB33EE1}"/>
              </a:ext>
            </a:extLst>
          </p:cNvPr>
          <p:cNvSpPr txBox="1"/>
          <p:nvPr/>
        </p:nvSpPr>
        <p:spPr>
          <a:xfrm rot="5400000">
            <a:off x="6817548" y="3580228"/>
            <a:ext cx="7519917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5500" b="1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50000"/>
                  </a:srgbClr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Sigmoid activation</a:t>
            </a:r>
            <a:endParaRPr kumimoji="0" lang="zh-CN" altLang="en-US" sz="5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50000"/>
                </a:srgbClr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3CC7B4B3-991E-47A2-B421-B4516C7964F1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2797" y="483130"/>
            <a:ext cx="5943600" cy="566039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D0DF7756-E610-4537-AA79-BB27DE5F4E42}"/>
                  </a:ext>
                </a:extLst>
              </p:cNvPr>
              <p:cNvSpPr/>
              <p:nvPr/>
            </p:nvSpPr>
            <p:spPr>
              <a:xfrm>
                <a:off x="735705" y="3061213"/>
                <a:ext cx="2445926" cy="67967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>
                          <a:latin typeface="Cambria Math" panose="02040503050406030204" pitchFamily="18" charset="0"/>
                        </a:rPr>
                        <m:t>𝒇</m:t>
                      </m:r>
                      <m:r>
                        <a:rPr lang="en-US" sz="2000" b="1" i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1" i="1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000" b="1" i="0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sz="20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1" i="0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2000" b="1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1" i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2000" b="1" i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sz="2000" b="1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𝒘𝒙</m:t>
                              </m:r>
                              <m:r>
                                <a:rPr lang="en-US" sz="2000" b="1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sup>
                          </m:sSup>
                        </m:den>
                      </m:f>
                      <m:r>
                        <a:rPr lang="en-US" sz="2000" b="1" i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D0DF7756-E610-4537-AA79-BB27DE5F4E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705" y="3061213"/>
                <a:ext cx="2445926" cy="67967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403146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3">
            <a:extLst>
              <a:ext uri="{FF2B5EF4-FFF2-40B4-BE49-F238E27FC236}">
                <a16:creationId xmlns:a16="http://schemas.microsoft.com/office/drawing/2014/main" id="{3E4D78DB-02D3-4807-A567-8E337CB33EE1}"/>
              </a:ext>
            </a:extLst>
          </p:cNvPr>
          <p:cNvSpPr txBox="1"/>
          <p:nvPr/>
        </p:nvSpPr>
        <p:spPr>
          <a:xfrm>
            <a:off x="511016" y="280847"/>
            <a:ext cx="7519917" cy="1215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zh-CN" sz="5500" b="1" dirty="0">
                <a:solidFill>
                  <a:srgbClr val="ED7D31">
                    <a:lumMod val="50000"/>
                  </a:srgb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Adam optimizer</a:t>
            </a:r>
          </a:p>
          <a:p>
            <a:pPr lvl="0">
              <a:defRPr/>
            </a:pPr>
            <a:r>
              <a:rPr lang="en-US" b="1" dirty="0"/>
              <a:t>Adaptive moment estimation</a:t>
            </a:r>
            <a:endParaRPr kumimoji="0" lang="zh-CN" altLang="en-US" sz="5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50000"/>
                </a:srgbClr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DD4DAF52-4199-4A07-AE06-F2B68F5654EB}"/>
                  </a:ext>
                </a:extLst>
              </p:cNvPr>
              <p:cNvSpPr/>
              <p:nvPr/>
            </p:nvSpPr>
            <p:spPr>
              <a:xfrm>
                <a:off x="757287" y="1693279"/>
                <a:ext cx="10677426" cy="378565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AutoNum type="arabicPeriod"/>
                </a:pPr>
                <a:r>
                  <a:rPr lang="en-US" sz="2000" dirty="0"/>
                  <a:t>Determine the parameters α (step size), β1, β2 (the moment estimated exponential decay rate, between [0, 1)) and the random objective function f (θ). </a:t>
                </a:r>
              </a:p>
              <a:p>
                <a:pPr marL="342900" indent="-342900">
                  <a:buAutoNum type="arabicPeriod"/>
                </a:pPr>
                <a:endParaRPr lang="en-US" sz="2000" dirty="0"/>
              </a:p>
              <a:p>
                <a:pPr marL="342900" indent="-342900">
                  <a:buAutoNum type="arabicPeriod"/>
                </a:pPr>
                <a:r>
                  <a:rPr lang="en-US" sz="2000" dirty="0"/>
                  <a:t>Initialize parameter vector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/>
                  <a:t>, first-order moment vector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/>
                  <a:t>, second-order moment vector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/>
                  <a:t>, and time step </a:t>
                </a:r>
                <a:r>
                  <a:rPr lang="en-US" sz="2000" i="1" dirty="0"/>
                  <a:t>t</a:t>
                </a:r>
                <a:r>
                  <a:rPr lang="en-US" sz="2000" dirty="0"/>
                  <a:t>. </a:t>
                </a:r>
              </a:p>
              <a:p>
                <a:pPr marL="342900" indent="-342900">
                  <a:buAutoNum type="arabicPeriod"/>
                </a:pPr>
                <a:endParaRPr lang="en-US" sz="2000" dirty="0"/>
              </a:p>
              <a:p>
                <a:pPr marL="342900" indent="-342900">
                  <a:buAutoNum type="arabicPeriod"/>
                </a:pPr>
                <a:r>
                  <a:rPr lang="en-US" sz="2000" dirty="0"/>
                  <a:t>Loop, when the parameter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2000" dirty="0"/>
                  <a:t> does not converge, the loop iteratively updates each part. That is, the time step t is increased by 1. The gradient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000" dirty="0"/>
                  <a:t> obtained by the objective function for the parameter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2000" dirty="0"/>
                  <a:t> at that time step is updated, and the first-order moment estimate mt and the second-order original moment estimate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000" dirty="0"/>
                  <a:t> of the deviation are updated. The second-moment estimation of the deviation is corrected, and then the model parameter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000" dirty="0"/>
                  <a:t> is updated with the calculated value.</a:t>
                </a:r>
                <a:endParaRPr lang="zh-CN" altLang="en-US" sz="2000" b="0" i="0" u="none" strike="noStrike" dirty="0">
                  <a:solidFill>
                    <a:srgbClr val="414141"/>
                  </a:solidFill>
                  <a:effectLst/>
                  <a:latin typeface="-apple-system"/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DD4DAF52-4199-4A07-AE06-F2B68F5654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287" y="1693279"/>
                <a:ext cx="10677426" cy="3785652"/>
              </a:xfrm>
              <a:prstGeom prst="rect">
                <a:avLst/>
              </a:prstGeom>
              <a:blipFill>
                <a:blip r:embed="rId2"/>
                <a:stretch>
                  <a:fillRect l="-628" t="-1127" r="-799" b="-19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36614081-1036-417E-B332-FED6BB2FABBF}"/>
              </a:ext>
            </a:extLst>
          </p:cNvPr>
          <p:cNvSpPr/>
          <p:nvPr/>
        </p:nvSpPr>
        <p:spPr>
          <a:xfrm>
            <a:off x="2073896" y="5625387"/>
            <a:ext cx="890832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err="1">
                <a:latin typeface="Times New Roman" panose="02020603050405020304" pitchFamily="18" charset="0"/>
                <a:ea typeface="等线" panose="02010600030101010101" pitchFamily="2" charset="-122"/>
              </a:rPr>
              <a:t>tf.</a:t>
            </a:r>
            <a:r>
              <a:rPr lang="en-US" sz="2000" b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keras</a:t>
            </a:r>
            <a:r>
              <a:rPr lang="en-US" sz="2000" b="1" dirty="0" err="1">
                <a:latin typeface="Times New Roman" panose="02020603050405020304" pitchFamily="18" charset="0"/>
                <a:ea typeface="等线" panose="02010600030101010101" pitchFamily="2" charset="-122"/>
              </a:rPr>
              <a:t>.optimizers.Adam</a:t>
            </a:r>
            <a:r>
              <a:rPr lang="en-US" sz="2000" b="1" dirty="0">
                <a:latin typeface="Times New Roman" panose="02020603050405020304" pitchFamily="18" charset="0"/>
                <a:ea typeface="等线" panose="02010600030101010101" pitchFamily="2" charset="-122"/>
              </a:rPr>
              <a:t>(</a:t>
            </a:r>
            <a:r>
              <a:rPr lang="en-US" sz="2000" b="1" dirty="0" err="1">
                <a:latin typeface="Times New Roman" panose="02020603050405020304" pitchFamily="18" charset="0"/>
                <a:ea typeface="等线" panose="02010600030101010101" pitchFamily="2" charset="-122"/>
              </a:rPr>
              <a:t>lr</a:t>
            </a:r>
            <a:r>
              <a:rPr lang="en-US" sz="2000" b="1" dirty="0">
                <a:latin typeface="Times New Roman" panose="02020603050405020304" pitchFamily="18" charset="0"/>
                <a:ea typeface="等线" panose="02010600030101010101" pitchFamily="2" charset="-122"/>
              </a:rPr>
              <a:t>=0.001, beta1=0.9, beta2=0.999, epsilon=1e-08)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573584705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3">
            <a:extLst>
              <a:ext uri="{FF2B5EF4-FFF2-40B4-BE49-F238E27FC236}">
                <a16:creationId xmlns:a16="http://schemas.microsoft.com/office/drawing/2014/main" id="{3E4D78DB-02D3-4807-A567-8E337CB33EE1}"/>
              </a:ext>
            </a:extLst>
          </p:cNvPr>
          <p:cNvSpPr txBox="1"/>
          <p:nvPr/>
        </p:nvSpPr>
        <p:spPr>
          <a:xfrm>
            <a:off x="548723" y="280847"/>
            <a:ext cx="10490064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5500" b="1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50000"/>
                  </a:srgbClr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Loss Binary</a:t>
            </a:r>
            <a:r>
              <a:rPr lang="en-US" altLang="zh-CN" sz="5500" b="1" dirty="0">
                <a:solidFill>
                  <a:srgbClr val="ED7D31">
                    <a:lumMod val="50000"/>
                  </a:srgb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kumimoji="0" lang="en-US" altLang="zh-CN" sz="5500" b="1" i="0" u="none" strike="noStrike" kern="1200" cap="none" spc="0" normalizeH="0" baseline="0" noProof="0" dirty="0" err="1">
                <a:ln>
                  <a:noFill/>
                </a:ln>
                <a:solidFill>
                  <a:srgbClr val="ED7D31">
                    <a:lumMod val="50000"/>
                  </a:srgbClr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crossentropy</a:t>
            </a:r>
            <a:endParaRPr kumimoji="0" lang="zh-CN" altLang="en-US" sz="5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50000"/>
                </a:srgbClr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D9210576-175F-44E8-BB13-E9AABA8632CC}"/>
                  </a:ext>
                </a:extLst>
              </p:cNvPr>
              <p:cNvSpPr/>
              <p:nvPr/>
            </p:nvSpPr>
            <p:spPr>
              <a:xfrm>
                <a:off x="1581783" y="2254442"/>
                <a:ext cx="9028434" cy="73404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"/>
                        <m:endChr m:val="]"/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𝐽</m:t>
                        </m:r>
                        <m:r>
                          <a:rPr lang="en-US" sz="2800" i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sz="2800" i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2800" i="0">
                            <a:latin typeface="Cambria Math" panose="02040503050406030204" pitchFamily="18" charset="0"/>
                          </a:rPr>
                          <m:t>)=−</m:t>
                        </m:r>
                        <m:f>
                          <m:f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800" i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  <m:nary>
                          <m:naryPr>
                            <m:chr m:val="∑"/>
                            <m:limLoc m:val="undOvr"/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800" i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["/>
                                    <m:endChr m:val=""/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𝑙𝑜𝑔</m:t>
                        </m:r>
                        <m:r>
                          <a:rPr lang="en-US" sz="2800" i="0"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̂"/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acc>
                        <m:r>
                          <a:rPr lang="en-US" sz="2800" i="0">
                            <a:latin typeface="Cambria Math" panose="02040503050406030204" pitchFamily="18" charset="0"/>
                          </a:rPr>
                          <m:t>)+(1−</m:t>
                        </m:r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800" i="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𝑙𝑜𝑔</m:t>
                        </m:r>
                        <m:r>
                          <a:rPr lang="en-US" sz="2800" i="0">
                            <a:latin typeface="Cambria Math" panose="02040503050406030204" pitchFamily="18" charset="0"/>
                          </a:rPr>
                          <m:t>(1−</m:t>
                        </m:r>
                        <m:acc>
                          <m:accPr>
                            <m:chr m:val="̂"/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acc>
                        <m:r>
                          <a:rPr lang="en-US" sz="2800" i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r>
                  <a:rPr lang="en-US" sz="2800" dirty="0"/>
                  <a:t>, </a:t>
                </a:r>
                <a:r>
                  <a:rPr lang="en-US" sz="2800" i="1" dirty="0"/>
                  <a:t>N</a:t>
                </a:r>
                <a:r>
                  <a:rPr lang="en-US" sz="2800" dirty="0"/>
                  <a:t> =2</a:t>
                </a: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D9210576-175F-44E8-BB13-E9AABA8632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1783" y="2254442"/>
                <a:ext cx="9028434" cy="734047"/>
              </a:xfrm>
              <a:prstGeom prst="rect">
                <a:avLst/>
              </a:prstGeom>
              <a:blipFill>
                <a:blip r:embed="rId2"/>
                <a:stretch>
                  <a:fillRect r="-337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335833E4-5F2B-479F-B8E8-1C49169FB14C}"/>
              </a:ext>
            </a:extLst>
          </p:cNvPr>
          <p:cNvSpPr/>
          <p:nvPr/>
        </p:nvSpPr>
        <p:spPr>
          <a:xfrm>
            <a:off x="1581783" y="3869511"/>
            <a:ext cx="902843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Binary cross-entropy measures how far away from the true value (which is either 0 or 1) the prediction is for each of the classes and then averages these class-wise errors to obtain the final loss.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62011994"/>
      </p:ext>
    </p:extLst>
  </p:cSld>
  <p:clrMapOvr>
    <a:masterClrMapping/>
  </p:clrMapOvr>
  <p:transition spd="slow">
    <p:push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3">
            <a:extLst>
              <a:ext uri="{FF2B5EF4-FFF2-40B4-BE49-F238E27FC236}">
                <a16:creationId xmlns:a16="http://schemas.microsoft.com/office/drawing/2014/main" id="{3E4D78DB-02D3-4807-A567-8E337CB33EE1}"/>
              </a:ext>
            </a:extLst>
          </p:cNvPr>
          <p:cNvSpPr txBox="1"/>
          <p:nvPr/>
        </p:nvSpPr>
        <p:spPr>
          <a:xfrm>
            <a:off x="838199" y="291090"/>
            <a:ext cx="10515599" cy="9326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en-US" altLang="zh-CN" sz="5500" b="1">
                <a:solidFill>
                  <a:srgbClr val="ED7D31">
                    <a:lumMod val="50000"/>
                  </a:srgb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accuracy</a:t>
            </a:r>
            <a:endParaRPr lang="en-US" altLang="zh-CN" sz="5500" b="1" dirty="0">
              <a:solidFill>
                <a:srgbClr val="ED7D31">
                  <a:lumMod val="50000"/>
                </a:srgb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170E346-B98B-43A6-A4DA-D36FF63284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032938" y="-6032938"/>
            <a:ext cx="126124" cy="12192000"/>
          </a:xfrm>
          <a:prstGeom prst="rect">
            <a:avLst/>
          </a:prstGeom>
          <a:solidFill>
            <a:srgbClr val="4472C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06AEFA92-A550-494D-AABD-9FB603979B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6217830"/>
              </p:ext>
            </p:extLst>
          </p:nvPr>
        </p:nvGraphicFramePr>
        <p:xfrm>
          <a:off x="838200" y="2104002"/>
          <a:ext cx="10515602" cy="3489003"/>
        </p:xfrm>
        <a:graphic>
          <a:graphicData uri="http://schemas.openxmlformats.org/drawingml/2006/table">
            <a:tbl>
              <a:tblPr firstRow="1" firstCol="1" bandRow="1">
                <a:tableStyleId>{69C7853C-536D-4A76-A0AE-DD22124D55A5}</a:tableStyleId>
              </a:tblPr>
              <a:tblGrid>
                <a:gridCol w="2762265">
                  <a:extLst>
                    <a:ext uri="{9D8B030D-6E8A-4147-A177-3AD203B41FA5}">
                      <a16:colId xmlns:a16="http://schemas.microsoft.com/office/drawing/2014/main" val="3877280108"/>
                    </a:ext>
                  </a:extLst>
                </a:gridCol>
                <a:gridCol w="2624599">
                  <a:extLst>
                    <a:ext uri="{9D8B030D-6E8A-4147-A177-3AD203B41FA5}">
                      <a16:colId xmlns:a16="http://schemas.microsoft.com/office/drawing/2014/main" val="58616308"/>
                    </a:ext>
                  </a:extLst>
                </a:gridCol>
                <a:gridCol w="2462841">
                  <a:extLst>
                    <a:ext uri="{9D8B030D-6E8A-4147-A177-3AD203B41FA5}">
                      <a16:colId xmlns:a16="http://schemas.microsoft.com/office/drawing/2014/main" val="3336285835"/>
                    </a:ext>
                  </a:extLst>
                </a:gridCol>
                <a:gridCol w="2665897">
                  <a:extLst>
                    <a:ext uri="{9D8B030D-6E8A-4147-A177-3AD203B41FA5}">
                      <a16:colId xmlns:a16="http://schemas.microsoft.com/office/drawing/2014/main" val="2659468487"/>
                    </a:ext>
                  </a:extLst>
                </a:gridCol>
              </a:tblGrid>
              <a:tr h="475773">
                <a:tc rowSpan="2" gridSpan="2">
                  <a:txBody>
                    <a:bodyPr/>
                    <a:lstStyle/>
                    <a:p>
                      <a:endParaRPr lang="en-US" sz="2400" dirty="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148679" marR="148679" marT="0" marB="0"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22860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Actual class</a:t>
                      </a:r>
                      <a:endParaRPr lang="en-US" sz="2600" dirty="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148679" marR="148679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7997766"/>
                  </a:ext>
                </a:extLst>
              </a:tr>
              <a:tr h="872251"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positive class(lake)</a:t>
                      </a:r>
                      <a:endParaRPr lang="en-US" sz="2600" dirty="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148679" marR="148679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negative class(airplane)</a:t>
                      </a:r>
                      <a:endParaRPr lang="en-US" sz="260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148679" marR="148679" marT="0" marB="0"/>
                </a:tc>
                <a:extLst>
                  <a:ext uri="{0D108BD9-81ED-4DB2-BD59-A6C34878D82A}">
                    <a16:rowId xmlns:a16="http://schemas.microsoft.com/office/drawing/2014/main" val="4011005694"/>
                  </a:ext>
                </a:extLst>
              </a:tr>
              <a:tr h="872251">
                <a:tc row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 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Predicted class</a:t>
                      </a:r>
                      <a:endParaRPr lang="en-US" sz="260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148679" marR="148679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positive class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(lake)</a:t>
                      </a:r>
                      <a:endParaRPr lang="en-US" sz="260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148679" marR="148679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True Positive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(TP)</a:t>
                      </a:r>
                      <a:endParaRPr lang="en-US" sz="260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148679" marR="148679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False Positive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(FP)</a:t>
                      </a:r>
                      <a:endParaRPr lang="en-US" sz="260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148679" marR="148679" marT="0" marB="0"/>
                </a:tc>
                <a:extLst>
                  <a:ext uri="{0D108BD9-81ED-4DB2-BD59-A6C34878D82A}">
                    <a16:rowId xmlns:a16="http://schemas.microsoft.com/office/drawing/2014/main" val="520192917"/>
                  </a:ext>
                </a:extLst>
              </a:tr>
              <a:tr h="126872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negative class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(airplane)</a:t>
                      </a:r>
                      <a:endParaRPr lang="en-US" sz="2600" dirty="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148679" marR="148679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False Negative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(FN)</a:t>
                      </a:r>
                      <a:endParaRPr lang="en-US" sz="2600" dirty="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148679" marR="148679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True Negative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(TN)</a:t>
                      </a:r>
                      <a:endParaRPr lang="en-US" sz="2600" dirty="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148679" marR="148679" marT="0" marB="0"/>
                </a:tc>
                <a:extLst>
                  <a:ext uri="{0D108BD9-81ED-4DB2-BD59-A6C34878D82A}">
                    <a16:rowId xmlns:a16="http://schemas.microsoft.com/office/drawing/2014/main" val="325497633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28753579-A5DA-49F7-AEFD-35B598050749}"/>
                  </a:ext>
                </a:extLst>
              </p:cNvPr>
              <p:cNvSpPr/>
              <p:nvPr/>
            </p:nvSpPr>
            <p:spPr>
              <a:xfrm>
                <a:off x="6421251" y="912314"/>
                <a:ext cx="4644220" cy="62292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mtClean="0">
                          <a:latin typeface="Cambria Math" panose="02040503050406030204" pitchFamily="18" charset="0"/>
                        </a:rPr>
                        <m:t>a</m:t>
                      </m:r>
                      <m:r>
                        <m:rPr>
                          <m:sty m:val="p"/>
                        </m:rPr>
                        <a:rPr lang="en-US" i="0">
                          <a:latin typeface="Cambria Math" panose="02040503050406030204" pitchFamily="18" charset="0"/>
                        </a:rPr>
                        <m:t>ccuracy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TP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TN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TP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TN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FP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FN</m:t>
                          </m:r>
                        </m:den>
                      </m:f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right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data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All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data</m:t>
                          </m:r>
                        </m:den>
                      </m:f>
                      <m:r>
                        <a:rPr lang="en-US" i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28753579-A5DA-49F7-AEFD-35B5980507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1251" y="912314"/>
                <a:ext cx="4644220" cy="62292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0FD0F271-55D6-4F9E-A15D-825025830730}"/>
              </a:ext>
            </a:extLst>
          </p:cNvPr>
          <p:cNvSpPr/>
          <p:nvPr/>
        </p:nvSpPr>
        <p:spPr>
          <a:xfrm>
            <a:off x="4738094" y="5828206"/>
            <a:ext cx="271580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>
                <a:solidFill>
                  <a:srgbClr val="1F4E79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confusion matrix.</a:t>
            </a:r>
            <a:endParaRPr lang="en-US" sz="4000" dirty="0">
              <a:solidFill>
                <a:srgbClr val="1F4E7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3352066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4E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矩形 4">
            <a:extLst>
              <a:ext uri="{FF2B5EF4-FFF2-40B4-BE49-F238E27FC236}">
                <a16:creationId xmlns:a16="http://schemas.microsoft.com/office/drawing/2014/main" id="{22A97040-600A-47D1-96AC-5269F61FA4BA}"/>
              </a:ext>
            </a:extLst>
          </p:cNvPr>
          <p:cNvSpPr/>
          <p:nvPr/>
        </p:nvSpPr>
        <p:spPr>
          <a:xfrm>
            <a:off x="4622231" y="3029804"/>
            <a:ext cx="2947537" cy="3084394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8" name="文本框 1">
            <a:extLst>
              <a:ext uri="{FF2B5EF4-FFF2-40B4-BE49-F238E27FC236}">
                <a16:creationId xmlns:a16="http://schemas.microsoft.com/office/drawing/2014/main" id="{F2A6393B-36BB-4624-AE72-8AE25FCF914F}"/>
              </a:ext>
            </a:extLst>
          </p:cNvPr>
          <p:cNvSpPr txBox="1"/>
          <p:nvPr/>
        </p:nvSpPr>
        <p:spPr>
          <a:xfrm>
            <a:off x="1091110" y="584200"/>
            <a:ext cx="95791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Contents</a:t>
            </a:r>
            <a:r>
              <a:rPr kumimoji="0" lang="zh-CN" alt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  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USE ADAM TO OPTIMIZE CNN </a:t>
            </a:r>
            <a:endParaRPr kumimoji="0" lang="zh-CN" altLang="en-US" sz="6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sp>
        <p:nvSpPr>
          <p:cNvPr id="59" name="矩形 2">
            <a:extLst>
              <a:ext uri="{FF2B5EF4-FFF2-40B4-BE49-F238E27FC236}">
                <a16:creationId xmlns:a16="http://schemas.microsoft.com/office/drawing/2014/main" id="{72B72EAC-2B6B-4A97-8AB7-4B258332A400}"/>
              </a:ext>
            </a:extLst>
          </p:cNvPr>
          <p:cNvSpPr/>
          <p:nvPr/>
        </p:nvSpPr>
        <p:spPr>
          <a:xfrm>
            <a:off x="1092200" y="3029804"/>
            <a:ext cx="3056719" cy="3084394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0" name="矩形 3">
            <a:extLst>
              <a:ext uri="{FF2B5EF4-FFF2-40B4-BE49-F238E27FC236}">
                <a16:creationId xmlns:a16="http://schemas.microsoft.com/office/drawing/2014/main" id="{EBA1BAE1-C07E-4BD4-9B38-08A1433C2515}"/>
              </a:ext>
            </a:extLst>
          </p:cNvPr>
          <p:cNvSpPr/>
          <p:nvPr/>
        </p:nvSpPr>
        <p:spPr>
          <a:xfrm>
            <a:off x="1092200" y="1628775"/>
            <a:ext cx="9899650" cy="8555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The key library I used in python:</a:t>
            </a:r>
          </a:p>
          <a:p>
            <a:pPr marL="0"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tensorflow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, </a:t>
            </a:r>
            <a:r>
              <a:rPr kumimoji="0" lang="en-US" altLang="zh-CN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matplotlib.pyplot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, </a:t>
            </a:r>
            <a:r>
              <a:rPr kumimoji="0" lang="en-US" altLang="zh-CN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numpy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, </a:t>
            </a:r>
            <a:r>
              <a:rPr kumimoji="0" lang="en-US" altLang="zh-CN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pathlib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, </a:t>
            </a:r>
            <a:r>
              <a:rPr kumimoji="0" lang="en-US" altLang="zh-CN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keras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, random, </a:t>
            </a:r>
            <a:r>
              <a:rPr kumimoji="0" lang="en-US" altLang="zh-CN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IPython.display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.</a:t>
            </a:r>
          </a:p>
        </p:txBody>
      </p:sp>
      <p:sp>
        <p:nvSpPr>
          <p:cNvPr id="61" name="矩形 5">
            <a:extLst>
              <a:ext uri="{FF2B5EF4-FFF2-40B4-BE49-F238E27FC236}">
                <a16:creationId xmlns:a16="http://schemas.microsoft.com/office/drawing/2014/main" id="{DF7B835C-2A08-4EA8-8F11-A701D12961B0}"/>
              </a:ext>
            </a:extLst>
          </p:cNvPr>
          <p:cNvSpPr/>
          <p:nvPr/>
        </p:nvSpPr>
        <p:spPr>
          <a:xfrm>
            <a:off x="8044313" y="3029804"/>
            <a:ext cx="2947537" cy="3084394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62" name="组合 6">
            <a:extLst>
              <a:ext uri="{FF2B5EF4-FFF2-40B4-BE49-F238E27FC236}">
                <a16:creationId xmlns:a16="http://schemas.microsoft.com/office/drawing/2014/main" id="{5B77ED6B-2FB4-48BE-9A17-911D060520D6}"/>
              </a:ext>
            </a:extLst>
          </p:cNvPr>
          <p:cNvGrpSpPr/>
          <p:nvPr/>
        </p:nvGrpSpPr>
        <p:grpSpPr>
          <a:xfrm>
            <a:off x="9203653" y="4572001"/>
            <a:ext cx="628856" cy="612726"/>
            <a:chOff x="8085138" y="3529013"/>
            <a:chExt cx="123826" cy="120650"/>
          </a:xfrm>
          <a:solidFill>
            <a:schemeClr val="bg1"/>
          </a:solidFill>
        </p:grpSpPr>
        <p:sp>
          <p:nvSpPr>
            <p:cNvPr id="63" name="Freeform 1189">
              <a:extLst>
                <a:ext uri="{FF2B5EF4-FFF2-40B4-BE49-F238E27FC236}">
                  <a16:creationId xmlns:a16="http://schemas.microsoft.com/office/drawing/2014/main" id="{4943B415-051F-49F7-B375-4EEFCA65F2C5}"/>
                </a:ext>
              </a:extLst>
            </p:cNvPr>
            <p:cNvSpPr>
              <a:spLocks/>
            </p:cNvSpPr>
            <p:nvPr/>
          </p:nvSpPr>
          <p:spPr bwMode="auto">
            <a:xfrm>
              <a:off x="8112126" y="3529013"/>
              <a:ext cx="96838" cy="96838"/>
            </a:xfrm>
            <a:custGeom>
              <a:avLst/>
              <a:gdLst>
                <a:gd name="T0" fmla="*/ 25 w 29"/>
                <a:gd name="T1" fmla="*/ 18 h 29"/>
                <a:gd name="T2" fmla="*/ 20 w 29"/>
                <a:gd name="T3" fmla="*/ 13 h 29"/>
                <a:gd name="T4" fmla="*/ 27 w 29"/>
                <a:gd name="T5" fmla="*/ 6 h 29"/>
                <a:gd name="T6" fmla="*/ 27 w 29"/>
                <a:gd name="T7" fmla="*/ 1 h 29"/>
                <a:gd name="T8" fmla="*/ 22 w 29"/>
                <a:gd name="T9" fmla="*/ 1 h 29"/>
                <a:gd name="T10" fmla="*/ 15 w 29"/>
                <a:gd name="T11" fmla="*/ 8 h 29"/>
                <a:gd name="T12" fmla="*/ 10 w 29"/>
                <a:gd name="T13" fmla="*/ 4 h 29"/>
                <a:gd name="T14" fmla="*/ 3 w 29"/>
                <a:gd name="T15" fmla="*/ 2 h 29"/>
                <a:gd name="T16" fmla="*/ 3 w 29"/>
                <a:gd name="T17" fmla="*/ 6 h 29"/>
                <a:gd name="T18" fmla="*/ 10 w 29"/>
                <a:gd name="T19" fmla="*/ 13 h 29"/>
                <a:gd name="T20" fmla="*/ 6 w 29"/>
                <a:gd name="T21" fmla="*/ 18 h 29"/>
                <a:gd name="T22" fmla="*/ 1 w 29"/>
                <a:gd name="T23" fmla="*/ 17 h 29"/>
                <a:gd name="T24" fmla="*/ 2 w 29"/>
                <a:gd name="T25" fmla="*/ 21 h 29"/>
                <a:gd name="T26" fmla="*/ 8 w 29"/>
                <a:gd name="T27" fmla="*/ 27 h 29"/>
                <a:gd name="T28" fmla="*/ 12 w 29"/>
                <a:gd name="T29" fmla="*/ 28 h 29"/>
                <a:gd name="T30" fmla="*/ 11 w 29"/>
                <a:gd name="T31" fmla="*/ 23 h 29"/>
                <a:gd name="T32" fmla="*/ 15 w 29"/>
                <a:gd name="T33" fmla="*/ 18 h 29"/>
                <a:gd name="T34" fmla="*/ 23 w 29"/>
                <a:gd name="T35" fmla="*/ 25 h 29"/>
                <a:gd name="T36" fmla="*/ 28 w 29"/>
                <a:gd name="T37" fmla="*/ 25 h 29"/>
                <a:gd name="T38" fmla="*/ 25 w 29"/>
                <a:gd name="T39" fmla="*/ 18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9" h="29">
                  <a:moveTo>
                    <a:pt x="25" y="18"/>
                  </a:moveTo>
                  <a:cubicBezTo>
                    <a:pt x="20" y="13"/>
                    <a:pt x="20" y="13"/>
                    <a:pt x="20" y="13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28" y="4"/>
                    <a:pt x="28" y="2"/>
                    <a:pt x="27" y="1"/>
                  </a:cubicBezTo>
                  <a:cubicBezTo>
                    <a:pt x="25" y="0"/>
                    <a:pt x="23" y="0"/>
                    <a:pt x="22" y="1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9" y="2"/>
                    <a:pt x="4" y="0"/>
                    <a:pt x="3" y="2"/>
                  </a:cubicBezTo>
                  <a:cubicBezTo>
                    <a:pt x="1" y="3"/>
                    <a:pt x="1" y="5"/>
                    <a:pt x="3" y="6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4" y="17"/>
                    <a:pt x="1" y="16"/>
                    <a:pt x="1" y="17"/>
                  </a:cubicBezTo>
                  <a:cubicBezTo>
                    <a:pt x="0" y="18"/>
                    <a:pt x="0" y="20"/>
                    <a:pt x="2" y="21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10" y="29"/>
                    <a:pt x="11" y="29"/>
                    <a:pt x="12" y="28"/>
                  </a:cubicBezTo>
                  <a:cubicBezTo>
                    <a:pt x="13" y="27"/>
                    <a:pt x="12" y="25"/>
                    <a:pt x="11" y="23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23" y="25"/>
                    <a:pt x="23" y="25"/>
                    <a:pt x="23" y="25"/>
                  </a:cubicBezTo>
                  <a:cubicBezTo>
                    <a:pt x="24" y="26"/>
                    <a:pt x="26" y="26"/>
                    <a:pt x="28" y="25"/>
                  </a:cubicBezTo>
                  <a:cubicBezTo>
                    <a:pt x="29" y="24"/>
                    <a:pt x="26" y="19"/>
                    <a:pt x="25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4" name="Freeform 1190">
              <a:extLst>
                <a:ext uri="{FF2B5EF4-FFF2-40B4-BE49-F238E27FC236}">
                  <a16:creationId xmlns:a16="http://schemas.microsoft.com/office/drawing/2014/main" id="{C73BF451-1653-47AF-838D-FE55934E0DB3}"/>
                </a:ext>
              </a:extLst>
            </p:cNvPr>
            <p:cNvSpPr>
              <a:spLocks/>
            </p:cNvSpPr>
            <p:nvPr/>
          </p:nvSpPr>
          <p:spPr bwMode="auto">
            <a:xfrm>
              <a:off x="8085138" y="3538538"/>
              <a:ext cx="111125" cy="111125"/>
            </a:xfrm>
            <a:custGeom>
              <a:avLst/>
              <a:gdLst>
                <a:gd name="T0" fmla="*/ 29 w 33"/>
                <a:gd name="T1" fmla="*/ 23 h 33"/>
                <a:gd name="T2" fmla="*/ 18 w 33"/>
                <a:gd name="T3" fmla="*/ 29 h 33"/>
                <a:gd name="T4" fmla="*/ 4 w 33"/>
                <a:gd name="T5" fmla="*/ 15 h 33"/>
                <a:gd name="T6" fmla="*/ 9 w 33"/>
                <a:gd name="T7" fmla="*/ 5 h 33"/>
                <a:gd name="T8" fmla="*/ 8 w 33"/>
                <a:gd name="T9" fmla="*/ 0 h 33"/>
                <a:gd name="T10" fmla="*/ 0 w 33"/>
                <a:gd name="T11" fmla="*/ 15 h 33"/>
                <a:gd name="T12" fmla="*/ 18 w 33"/>
                <a:gd name="T13" fmla="*/ 33 h 33"/>
                <a:gd name="T14" fmla="*/ 33 w 33"/>
                <a:gd name="T15" fmla="*/ 25 h 33"/>
                <a:gd name="T16" fmla="*/ 29 w 33"/>
                <a:gd name="T17" fmla="*/ 24 h 33"/>
                <a:gd name="T18" fmla="*/ 29 w 33"/>
                <a:gd name="T19" fmla="*/ 2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3" h="33">
                  <a:moveTo>
                    <a:pt x="29" y="23"/>
                  </a:moveTo>
                  <a:cubicBezTo>
                    <a:pt x="26" y="27"/>
                    <a:pt x="22" y="29"/>
                    <a:pt x="18" y="29"/>
                  </a:cubicBezTo>
                  <a:cubicBezTo>
                    <a:pt x="10" y="29"/>
                    <a:pt x="4" y="23"/>
                    <a:pt x="4" y="15"/>
                  </a:cubicBezTo>
                  <a:cubicBezTo>
                    <a:pt x="4" y="11"/>
                    <a:pt x="6" y="7"/>
                    <a:pt x="9" y="5"/>
                  </a:cubicBezTo>
                  <a:cubicBezTo>
                    <a:pt x="8" y="3"/>
                    <a:pt x="7" y="2"/>
                    <a:pt x="8" y="0"/>
                  </a:cubicBezTo>
                  <a:cubicBezTo>
                    <a:pt x="3" y="3"/>
                    <a:pt x="0" y="9"/>
                    <a:pt x="0" y="15"/>
                  </a:cubicBezTo>
                  <a:cubicBezTo>
                    <a:pt x="0" y="25"/>
                    <a:pt x="8" y="33"/>
                    <a:pt x="18" y="33"/>
                  </a:cubicBezTo>
                  <a:cubicBezTo>
                    <a:pt x="24" y="33"/>
                    <a:pt x="30" y="30"/>
                    <a:pt x="33" y="25"/>
                  </a:cubicBezTo>
                  <a:cubicBezTo>
                    <a:pt x="32" y="25"/>
                    <a:pt x="30" y="25"/>
                    <a:pt x="29" y="24"/>
                  </a:cubicBezTo>
                  <a:lnTo>
                    <a:pt x="29" y="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65" name="组合 9">
            <a:extLst>
              <a:ext uri="{FF2B5EF4-FFF2-40B4-BE49-F238E27FC236}">
                <a16:creationId xmlns:a16="http://schemas.microsoft.com/office/drawing/2014/main" id="{C8A46E53-109F-4C46-BBCF-95F4F0F3D45D}"/>
              </a:ext>
            </a:extLst>
          </p:cNvPr>
          <p:cNvGrpSpPr/>
          <p:nvPr/>
        </p:nvGrpSpPr>
        <p:grpSpPr>
          <a:xfrm>
            <a:off x="2242449" y="4438694"/>
            <a:ext cx="756219" cy="678652"/>
            <a:chOff x="10018713" y="4256088"/>
            <a:chExt cx="123826" cy="111125"/>
          </a:xfrm>
          <a:solidFill>
            <a:schemeClr val="bg1"/>
          </a:solidFill>
        </p:grpSpPr>
        <p:sp>
          <p:nvSpPr>
            <p:cNvPr id="66" name="Freeform 821">
              <a:extLst>
                <a:ext uri="{FF2B5EF4-FFF2-40B4-BE49-F238E27FC236}">
                  <a16:creationId xmlns:a16="http://schemas.microsoft.com/office/drawing/2014/main" id="{3E917023-9751-4CE2-B38D-AD023A3F66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99676" y="4289426"/>
              <a:ext cx="42863" cy="50800"/>
            </a:xfrm>
            <a:custGeom>
              <a:avLst/>
              <a:gdLst>
                <a:gd name="T0" fmla="*/ 1 w 13"/>
                <a:gd name="T1" fmla="*/ 8 h 15"/>
                <a:gd name="T2" fmla="*/ 0 w 13"/>
                <a:gd name="T3" fmla="*/ 9 h 15"/>
                <a:gd name="T4" fmla="*/ 0 w 13"/>
                <a:gd name="T5" fmla="*/ 10 h 15"/>
                <a:gd name="T6" fmla="*/ 0 w 13"/>
                <a:gd name="T7" fmla="*/ 10 h 15"/>
                <a:gd name="T8" fmla="*/ 0 w 13"/>
                <a:gd name="T9" fmla="*/ 10 h 15"/>
                <a:gd name="T10" fmla="*/ 0 w 13"/>
                <a:gd name="T11" fmla="*/ 14 h 15"/>
                <a:gd name="T12" fmla="*/ 1 w 13"/>
                <a:gd name="T13" fmla="*/ 15 h 15"/>
                <a:gd name="T14" fmla="*/ 5 w 13"/>
                <a:gd name="T15" fmla="*/ 12 h 15"/>
                <a:gd name="T16" fmla="*/ 4 w 13"/>
                <a:gd name="T17" fmla="*/ 10 h 15"/>
                <a:gd name="T18" fmla="*/ 8 w 13"/>
                <a:gd name="T19" fmla="*/ 6 h 15"/>
                <a:gd name="T20" fmla="*/ 10 w 13"/>
                <a:gd name="T21" fmla="*/ 6 h 15"/>
                <a:gd name="T22" fmla="*/ 13 w 13"/>
                <a:gd name="T23" fmla="*/ 3 h 15"/>
                <a:gd name="T24" fmla="*/ 10 w 13"/>
                <a:gd name="T25" fmla="*/ 3 h 15"/>
                <a:gd name="T26" fmla="*/ 10 w 13"/>
                <a:gd name="T27" fmla="*/ 0 h 15"/>
                <a:gd name="T28" fmla="*/ 7 w 13"/>
                <a:gd name="T29" fmla="*/ 3 h 15"/>
                <a:gd name="T30" fmla="*/ 7 w 13"/>
                <a:gd name="T31" fmla="*/ 5 h 15"/>
                <a:gd name="T32" fmla="*/ 3 w 13"/>
                <a:gd name="T33" fmla="*/ 9 h 15"/>
                <a:gd name="T34" fmla="*/ 1 w 13"/>
                <a:gd name="T35" fmla="*/ 8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3" h="15">
                  <a:moveTo>
                    <a:pt x="1" y="8"/>
                  </a:moveTo>
                  <a:cubicBezTo>
                    <a:pt x="1" y="8"/>
                    <a:pt x="1" y="8"/>
                    <a:pt x="0" y="9"/>
                  </a:cubicBezTo>
                  <a:cubicBezTo>
                    <a:pt x="0" y="9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5"/>
                    <a:pt x="1" y="15"/>
                    <a:pt x="1" y="15"/>
                  </a:cubicBezTo>
                  <a:cubicBezTo>
                    <a:pt x="3" y="15"/>
                    <a:pt x="5" y="13"/>
                    <a:pt x="5" y="12"/>
                  </a:cubicBezTo>
                  <a:cubicBezTo>
                    <a:pt x="5" y="11"/>
                    <a:pt x="4" y="10"/>
                    <a:pt x="4" y="10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3" y="9"/>
                    <a:pt x="2" y="8"/>
                    <a:pt x="1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7" name="Freeform 822">
              <a:extLst>
                <a:ext uri="{FF2B5EF4-FFF2-40B4-BE49-F238E27FC236}">
                  <a16:creationId xmlns:a16="http://schemas.microsoft.com/office/drawing/2014/main" id="{ED983A30-8AF4-4483-9F25-E065C7C32C1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82213" y="4289426"/>
              <a:ext cx="39688" cy="11113"/>
            </a:xfrm>
            <a:custGeom>
              <a:avLst/>
              <a:gdLst>
                <a:gd name="T0" fmla="*/ 10 w 12"/>
                <a:gd name="T1" fmla="*/ 3 h 3"/>
                <a:gd name="T2" fmla="*/ 11 w 12"/>
                <a:gd name="T3" fmla="*/ 2 h 3"/>
                <a:gd name="T4" fmla="*/ 12 w 12"/>
                <a:gd name="T5" fmla="*/ 1 h 3"/>
                <a:gd name="T6" fmla="*/ 6 w 12"/>
                <a:gd name="T7" fmla="*/ 0 h 3"/>
                <a:gd name="T8" fmla="*/ 0 w 12"/>
                <a:gd name="T9" fmla="*/ 2 h 3"/>
                <a:gd name="T10" fmla="*/ 2 w 12"/>
                <a:gd name="T11" fmla="*/ 3 h 3"/>
                <a:gd name="T12" fmla="*/ 6 w 12"/>
                <a:gd name="T13" fmla="*/ 2 h 3"/>
                <a:gd name="T14" fmla="*/ 10 w 12"/>
                <a:gd name="T15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" h="3">
                  <a:moveTo>
                    <a:pt x="10" y="3"/>
                  </a:moveTo>
                  <a:cubicBezTo>
                    <a:pt x="10" y="3"/>
                    <a:pt x="11" y="2"/>
                    <a:pt x="11" y="2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0" y="1"/>
                    <a:pt x="8" y="0"/>
                    <a:pt x="6" y="0"/>
                  </a:cubicBezTo>
                  <a:cubicBezTo>
                    <a:pt x="4" y="0"/>
                    <a:pt x="2" y="1"/>
                    <a:pt x="0" y="2"/>
                  </a:cubicBezTo>
                  <a:cubicBezTo>
                    <a:pt x="1" y="2"/>
                    <a:pt x="1" y="3"/>
                    <a:pt x="2" y="3"/>
                  </a:cubicBezTo>
                  <a:cubicBezTo>
                    <a:pt x="3" y="3"/>
                    <a:pt x="5" y="2"/>
                    <a:pt x="6" y="2"/>
                  </a:cubicBezTo>
                  <a:cubicBezTo>
                    <a:pt x="8" y="2"/>
                    <a:pt x="9" y="3"/>
                    <a:pt x="1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8" name="Freeform 823">
              <a:extLst>
                <a:ext uri="{FF2B5EF4-FFF2-40B4-BE49-F238E27FC236}">
                  <a16:creationId xmlns:a16="http://schemas.microsoft.com/office/drawing/2014/main" id="{F71CDCAE-229E-4DBE-BE3F-2962D1FE2CE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88563" y="4310063"/>
              <a:ext cx="53975" cy="57150"/>
            </a:xfrm>
            <a:custGeom>
              <a:avLst/>
              <a:gdLst>
                <a:gd name="T0" fmla="*/ 15 w 16"/>
                <a:gd name="T1" fmla="*/ 0 h 17"/>
                <a:gd name="T2" fmla="*/ 14 w 16"/>
                <a:gd name="T3" fmla="*/ 1 h 17"/>
                <a:gd name="T4" fmla="*/ 13 w 16"/>
                <a:gd name="T5" fmla="*/ 2 h 17"/>
                <a:gd name="T6" fmla="*/ 14 w 16"/>
                <a:gd name="T7" fmla="*/ 6 h 17"/>
                <a:gd name="T8" fmla="*/ 4 w 16"/>
                <a:gd name="T9" fmla="*/ 15 h 17"/>
                <a:gd name="T10" fmla="*/ 1 w 16"/>
                <a:gd name="T11" fmla="*/ 14 h 17"/>
                <a:gd name="T12" fmla="*/ 0 w 16"/>
                <a:gd name="T13" fmla="*/ 16 h 17"/>
                <a:gd name="T14" fmla="*/ 4 w 16"/>
                <a:gd name="T15" fmla="*/ 17 h 17"/>
                <a:gd name="T16" fmla="*/ 16 w 16"/>
                <a:gd name="T17" fmla="*/ 6 h 17"/>
                <a:gd name="T18" fmla="*/ 15 w 16"/>
                <a:gd name="T1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" h="17">
                  <a:moveTo>
                    <a:pt x="15" y="0"/>
                  </a:moveTo>
                  <a:cubicBezTo>
                    <a:pt x="14" y="1"/>
                    <a:pt x="14" y="1"/>
                    <a:pt x="14" y="1"/>
                  </a:cubicBezTo>
                  <a:cubicBezTo>
                    <a:pt x="14" y="2"/>
                    <a:pt x="13" y="2"/>
                    <a:pt x="13" y="2"/>
                  </a:cubicBezTo>
                  <a:cubicBezTo>
                    <a:pt x="13" y="3"/>
                    <a:pt x="14" y="4"/>
                    <a:pt x="14" y="6"/>
                  </a:cubicBezTo>
                  <a:cubicBezTo>
                    <a:pt x="14" y="11"/>
                    <a:pt x="10" y="15"/>
                    <a:pt x="4" y="15"/>
                  </a:cubicBezTo>
                  <a:cubicBezTo>
                    <a:pt x="3" y="15"/>
                    <a:pt x="2" y="15"/>
                    <a:pt x="1" y="14"/>
                  </a:cubicBezTo>
                  <a:cubicBezTo>
                    <a:pt x="1" y="15"/>
                    <a:pt x="1" y="16"/>
                    <a:pt x="0" y="16"/>
                  </a:cubicBezTo>
                  <a:cubicBezTo>
                    <a:pt x="1" y="17"/>
                    <a:pt x="3" y="17"/>
                    <a:pt x="4" y="17"/>
                  </a:cubicBezTo>
                  <a:cubicBezTo>
                    <a:pt x="11" y="17"/>
                    <a:pt x="16" y="12"/>
                    <a:pt x="16" y="6"/>
                  </a:cubicBezTo>
                  <a:cubicBezTo>
                    <a:pt x="16" y="4"/>
                    <a:pt x="15" y="2"/>
                    <a:pt x="1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9" name="Freeform 824">
              <a:extLst>
                <a:ext uri="{FF2B5EF4-FFF2-40B4-BE49-F238E27FC236}">
                  <a16:creationId xmlns:a16="http://schemas.microsoft.com/office/drawing/2014/main" id="{B4DF9866-8506-46A4-AA4F-67AEA0155B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96501" y="4316413"/>
              <a:ext cx="33338" cy="36513"/>
            </a:xfrm>
            <a:custGeom>
              <a:avLst/>
              <a:gdLst>
                <a:gd name="T0" fmla="*/ 10 w 10"/>
                <a:gd name="T1" fmla="*/ 4 h 11"/>
                <a:gd name="T2" fmla="*/ 9 w 10"/>
                <a:gd name="T3" fmla="*/ 0 h 11"/>
                <a:gd name="T4" fmla="*/ 7 w 10"/>
                <a:gd name="T5" fmla="*/ 2 h 11"/>
                <a:gd name="T6" fmla="*/ 8 w 10"/>
                <a:gd name="T7" fmla="*/ 4 h 11"/>
                <a:gd name="T8" fmla="*/ 2 w 10"/>
                <a:gd name="T9" fmla="*/ 9 h 11"/>
                <a:gd name="T10" fmla="*/ 0 w 10"/>
                <a:gd name="T11" fmla="*/ 8 h 11"/>
                <a:gd name="T12" fmla="*/ 0 w 10"/>
                <a:gd name="T13" fmla="*/ 9 h 11"/>
                <a:gd name="T14" fmla="*/ 0 w 10"/>
                <a:gd name="T15" fmla="*/ 9 h 11"/>
                <a:gd name="T16" fmla="*/ 0 w 10"/>
                <a:gd name="T17" fmla="*/ 9 h 11"/>
                <a:gd name="T18" fmla="*/ 0 w 10"/>
                <a:gd name="T19" fmla="*/ 10 h 11"/>
                <a:gd name="T20" fmla="*/ 2 w 10"/>
                <a:gd name="T21" fmla="*/ 11 h 11"/>
                <a:gd name="T22" fmla="*/ 10 w 10"/>
                <a:gd name="T23" fmla="*/ 4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" h="11">
                  <a:moveTo>
                    <a:pt x="10" y="4"/>
                  </a:moveTo>
                  <a:cubicBezTo>
                    <a:pt x="10" y="2"/>
                    <a:pt x="9" y="1"/>
                    <a:pt x="9" y="0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8" y="2"/>
                    <a:pt x="8" y="3"/>
                    <a:pt x="8" y="4"/>
                  </a:cubicBezTo>
                  <a:cubicBezTo>
                    <a:pt x="8" y="6"/>
                    <a:pt x="5" y="9"/>
                    <a:pt x="2" y="9"/>
                  </a:cubicBezTo>
                  <a:cubicBezTo>
                    <a:pt x="2" y="9"/>
                    <a:pt x="1" y="9"/>
                    <a:pt x="0" y="8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10"/>
                    <a:pt x="0" y="10"/>
                  </a:cubicBezTo>
                  <a:cubicBezTo>
                    <a:pt x="1" y="11"/>
                    <a:pt x="2" y="11"/>
                    <a:pt x="2" y="11"/>
                  </a:cubicBezTo>
                  <a:cubicBezTo>
                    <a:pt x="6" y="11"/>
                    <a:pt x="10" y="8"/>
                    <a:pt x="1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0" name="Freeform 825">
              <a:extLst>
                <a:ext uri="{FF2B5EF4-FFF2-40B4-BE49-F238E27FC236}">
                  <a16:creationId xmlns:a16="http://schemas.microsoft.com/office/drawing/2014/main" id="{0B780237-BB49-408F-853A-78E274B1A2D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96501" y="4303713"/>
              <a:ext cx="19050" cy="9525"/>
            </a:xfrm>
            <a:custGeom>
              <a:avLst/>
              <a:gdLst>
                <a:gd name="T0" fmla="*/ 2 w 6"/>
                <a:gd name="T1" fmla="*/ 2 h 3"/>
                <a:gd name="T2" fmla="*/ 4 w 6"/>
                <a:gd name="T3" fmla="*/ 3 h 3"/>
                <a:gd name="T4" fmla="*/ 6 w 6"/>
                <a:gd name="T5" fmla="*/ 1 h 3"/>
                <a:gd name="T6" fmla="*/ 2 w 6"/>
                <a:gd name="T7" fmla="*/ 0 h 3"/>
                <a:gd name="T8" fmla="*/ 0 w 6"/>
                <a:gd name="T9" fmla="*/ 1 h 3"/>
                <a:gd name="T10" fmla="*/ 1 w 6"/>
                <a:gd name="T11" fmla="*/ 3 h 3"/>
                <a:gd name="T12" fmla="*/ 2 w 6"/>
                <a:gd name="T13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3">
                  <a:moveTo>
                    <a:pt x="2" y="2"/>
                  </a:moveTo>
                  <a:cubicBezTo>
                    <a:pt x="3" y="2"/>
                    <a:pt x="4" y="3"/>
                    <a:pt x="4" y="3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5" y="1"/>
                    <a:pt x="4" y="0"/>
                    <a:pt x="2" y="0"/>
                  </a:cubicBezTo>
                  <a:cubicBezTo>
                    <a:pt x="1" y="0"/>
                    <a:pt x="1" y="1"/>
                    <a:pt x="0" y="1"/>
                  </a:cubicBezTo>
                  <a:cubicBezTo>
                    <a:pt x="0" y="2"/>
                    <a:pt x="0" y="2"/>
                    <a:pt x="1" y="3"/>
                  </a:cubicBezTo>
                  <a:cubicBezTo>
                    <a:pt x="1" y="3"/>
                    <a:pt x="2" y="2"/>
                    <a:pt x="2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1" name="Freeform 826">
              <a:extLst>
                <a:ext uri="{FF2B5EF4-FFF2-40B4-BE49-F238E27FC236}">
                  <a16:creationId xmlns:a16="http://schemas.microsoft.com/office/drawing/2014/main" id="{2BF0265F-A4BA-4FD7-85BC-AB718955878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18713" y="4303713"/>
              <a:ext cx="77788" cy="63500"/>
            </a:xfrm>
            <a:custGeom>
              <a:avLst/>
              <a:gdLst>
                <a:gd name="T0" fmla="*/ 6 w 23"/>
                <a:gd name="T1" fmla="*/ 0 h 19"/>
                <a:gd name="T2" fmla="*/ 9 w 23"/>
                <a:gd name="T3" fmla="*/ 0 h 19"/>
                <a:gd name="T4" fmla="*/ 10 w 23"/>
                <a:gd name="T5" fmla="*/ 2 h 19"/>
                <a:gd name="T6" fmla="*/ 9 w 23"/>
                <a:gd name="T7" fmla="*/ 13 h 19"/>
                <a:gd name="T8" fmla="*/ 11 w 23"/>
                <a:gd name="T9" fmla="*/ 17 h 19"/>
                <a:gd name="T10" fmla="*/ 13 w 23"/>
                <a:gd name="T11" fmla="*/ 13 h 19"/>
                <a:gd name="T12" fmla="*/ 12 w 23"/>
                <a:gd name="T13" fmla="*/ 2 h 19"/>
                <a:gd name="T14" fmla="*/ 13 w 23"/>
                <a:gd name="T15" fmla="*/ 0 h 19"/>
                <a:gd name="T16" fmla="*/ 16 w 23"/>
                <a:gd name="T17" fmla="*/ 0 h 19"/>
                <a:gd name="T18" fmla="*/ 16 w 23"/>
                <a:gd name="T19" fmla="*/ 0 h 19"/>
                <a:gd name="T20" fmla="*/ 22 w 23"/>
                <a:gd name="T21" fmla="*/ 6 h 19"/>
                <a:gd name="T22" fmla="*/ 21 w 23"/>
                <a:gd name="T23" fmla="*/ 13 h 19"/>
                <a:gd name="T24" fmla="*/ 16 w 23"/>
                <a:gd name="T25" fmla="*/ 19 h 19"/>
                <a:gd name="T26" fmla="*/ 7 w 23"/>
                <a:gd name="T27" fmla="*/ 19 h 19"/>
                <a:gd name="T28" fmla="*/ 1 w 23"/>
                <a:gd name="T29" fmla="*/ 13 h 19"/>
                <a:gd name="T30" fmla="*/ 0 w 23"/>
                <a:gd name="T31" fmla="*/ 6 h 19"/>
                <a:gd name="T32" fmla="*/ 6 w 23"/>
                <a:gd name="T3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19">
                  <a:moveTo>
                    <a:pt x="6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9" y="2"/>
                    <a:pt x="10" y="2"/>
                  </a:cubicBezTo>
                  <a:cubicBezTo>
                    <a:pt x="10" y="2"/>
                    <a:pt x="9" y="10"/>
                    <a:pt x="9" y="13"/>
                  </a:cubicBezTo>
                  <a:cubicBezTo>
                    <a:pt x="9" y="14"/>
                    <a:pt x="10" y="17"/>
                    <a:pt x="11" y="17"/>
                  </a:cubicBezTo>
                  <a:cubicBezTo>
                    <a:pt x="12" y="17"/>
                    <a:pt x="13" y="14"/>
                    <a:pt x="13" y="13"/>
                  </a:cubicBezTo>
                  <a:cubicBezTo>
                    <a:pt x="14" y="10"/>
                    <a:pt x="12" y="2"/>
                    <a:pt x="12" y="2"/>
                  </a:cubicBezTo>
                  <a:cubicBezTo>
                    <a:pt x="12" y="2"/>
                    <a:pt x="13" y="2"/>
                    <a:pt x="13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20" y="0"/>
                    <a:pt x="23" y="3"/>
                    <a:pt x="22" y="6"/>
                  </a:cubicBezTo>
                  <a:cubicBezTo>
                    <a:pt x="21" y="13"/>
                    <a:pt x="21" y="13"/>
                    <a:pt x="21" y="13"/>
                  </a:cubicBezTo>
                  <a:cubicBezTo>
                    <a:pt x="21" y="16"/>
                    <a:pt x="19" y="19"/>
                    <a:pt x="16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4" y="19"/>
                    <a:pt x="2" y="16"/>
                    <a:pt x="1" y="1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2" name="Oval 827">
              <a:extLst>
                <a:ext uri="{FF2B5EF4-FFF2-40B4-BE49-F238E27FC236}">
                  <a16:creationId xmlns:a16="http://schemas.microsoft.com/office/drawing/2014/main" id="{B86FB32D-534E-447D-BBD0-36062CADE5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39351" y="4256088"/>
              <a:ext cx="36513" cy="3651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73" name="组合 17">
            <a:extLst>
              <a:ext uri="{FF2B5EF4-FFF2-40B4-BE49-F238E27FC236}">
                <a16:creationId xmlns:a16="http://schemas.microsoft.com/office/drawing/2014/main" id="{F51AE077-1678-4AC6-A58D-A3CB8C31E889}"/>
              </a:ext>
            </a:extLst>
          </p:cNvPr>
          <p:cNvGrpSpPr/>
          <p:nvPr/>
        </p:nvGrpSpPr>
        <p:grpSpPr>
          <a:xfrm>
            <a:off x="4959104" y="3290117"/>
            <a:ext cx="619236" cy="652708"/>
            <a:chOff x="10018713" y="865188"/>
            <a:chExt cx="117475" cy="123825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74" name="Freeform 2275">
              <a:extLst>
                <a:ext uri="{FF2B5EF4-FFF2-40B4-BE49-F238E27FC236}">
                  <a16:creationId xmlns:a16="http://schemas.microsoft.com/office/drawing/2014/main" id="{485826C4-8401-487A-9DBD-585BADE09C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018713" y="865188"/>
              <a:ext cx="117475" cy="117475"/>
            </a:xfrm>
            <a:custGeom>
              <a:avLst/>
              <a:gdLst>
                <a:gd name="T0" fmla="*/ 18 w 35"/>
                <a:gd name="T1" fmla="*/ 35 h 35"/>
                <a:gd name="T2" fmla="*/ 0 w 35"/>
                <a:gd name="T3" fmla="*/ 18 h 35"/>
                <a:gd name="T4" fmla="*/ 18 w 35"/>
                <a:gd name="T5" fmla="*/ 0 h 35"/>
                <a:gd name="T6" fmla="*/ 35 w 35"/>
                <a:gd name="T7" fmla="*/ 18 h 35"/>
                <a:gd name="T8" fmla="*/ 18 w 35"/>
                <a:gd name="T9" fmla="*/ 35 h 35"/>
                <a:gd name="T10" fmla="*/ 18 w 35"/>
                <a:gd name="T11" fmla="*/ 3 h 35"/>
                <a:gd name="T12" fmla="*/ 3 w 35"/>
                <a:gd name="T13" fmla="*/ 18 h 35"/>
                <a:gd name="T14" fmla="*/ 18 w 35"/>
                <a:gd name="T15" fmla="*/ 32 h 35"/>
                <a:gd name="T16" fmla="*/ 32 w 35"/>
                <a:gd name="T17" fmla="*/ 18 h 35"/>
                <a:gd name="T18" fmla="*/ 18 w 35"/>
                <a:gd name="T19" fmla="*/ 3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8" y="35"/>
                  </a:moveTo>
                  <a:cubicBezTo>
                    <a:pt x="8" y="35"/>
                    <a:pt x="0" y="27"/>
                    <a:pt x="0" y="18"/>
                  </a:cubicBezTo>
                  <a:cubicBezTo>
                    <a:pt x="0" y="8"/>
                    <a:pt x="8" y="0"/>
                    <a:pt x="18" y="0"/>
                  </a:cubicBezTo>
                  <a:cubicBezTo>
                    <a:pt x="27" y="0"/>
                    <a:pt x="35" y="8"/>
                    <a:pt x="35" y="18"/>
                  </a:cubicBezTo>
                  <a:cubicBezTo>
                    <a:pt x="35" y="27"/>
                    <a:pt x="27" y="35"/>
                    <a:pt x="18" y="35"/>
                  </a:cubicBezTo>
                  <a:close/>
                  <a:moveTo>
                    <a:pt x="18" y="3"/>
                  </a:moveTo>
                  <a:cubicBezTo>
                    <a:pt x="10" y="3"/>
                    <a:pt x="3" y="10"/>
                    <a:pt x="3" y="18"/>
                  </a:cubicBezTo>
                  <a:cubicBezTo>
                    <a:pt x="3" y="26"/>
                    <a:pt x="10" y="32"/>
                    <a:pt x="18" y="32"/>
                  </a:cubicBezTo>
                  <a:cubicBezTo>
                    <a:pt x="26" y="32"/>
                    <a:pt x="32" y="26"/>
                    <a:pt x="32" y="18"/>
                  </a:cubicBezTo>
                  <a:cubicBezTo>
                    <a:pt x="32" y="10"/>
                    <a:pt x="26" y="3"/>
                    <a:pt x="18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5" name="Oval 2276">
              <a:extLst>
                <a:ext uri="{FF2B5EF4-FFF2-40B4-BE49-F238E27FC236}">
                  <a16:creationId xmlns:a16="http://schemas.microsoft.com/office/drawing/2014/main" id="{0CD205C7-55E4-45E0-9B61-063B6EFD82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39351" y="973138"/>
              <a:ext cx="93663" cy="158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6" name="Freeform 2277">
              <a:extLst>
                <a:ext uri="{FF2B5EF4-FFF2-40B4-BE49-F238E27FC236}">
                  <a16:creationId xmlns:a16="http://schemas.microsoft.com/office/drawing/2014/main" id="{EDB63AEB-B9A9-4CD8-A715-E4B29309449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48876" y="931863"/>
              <a:ext cx="77788" cy="36513"/>
            </a:xfrm>
            <a:custGeom>
              <a:avLst/>
              <a:gdLst>
                <a:gd name="T0" fmla="*/ 1 w 23"/>
                <a:gd name="T1" fmla="*/ 10 h 11"/>
                <a:gd name="T2" fmla="*/ 5 w 23"/>
                <a:gd name="T3" fmla="*/ 11 h 11"/>
                <a:gd name="T4" fmla="*/ 18 w 23"/>
                <a:gd name="T5" fmla="*/ 7 h 11"/>
                <a:gd name="T6" fmla="*/ 23 w 23"/>
                <a:gd name="T7" fmla="*/ 1 h 11"/>
                <a:gd name="T8" fmla="*/ 23 w 23"/>
                <a:gd name="T9" fmla="*/ 0 h 11"/>
                <a:gd name="T10" fmla="*/ 18 w 23"/>
                <a:gd name="T11" fmla="*/ 6 h 11"/>
                <a:gd name="T12" fmla="*/ 4 w 23"/>
                <a:gd name="T13" fmla="*/ 11 h 11"/>
                <a:gd name="T14" fmla="*/ 0 w 23"/>
                <a:gd name="T15" fmla="*/ 10 h 11"/>
                <a:gd name="T16" fmla="*/ 1 w 23"/>
                <a:gd name="T17" fmla="*/ 1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11">
                  <a:moveTo>
                    <a:pt x="1" y="10"/>
                  </a:moveTo>
                  <a:cubicBezTo>
                    <a:pt x="2" y="11"/>
                    <a:pt x="3" y="11"/>
                    <a:pt x="5" y="11"/>
                  </a:cubicBezTo>
                  <a:cubicBezTo>
                    <a:pt x="9" y="11"/>
                    <a:pt x="14" y="10"/>
                    <a:pt x="18" y="7"/>
                  </a:cubicBezTo>
                  <a:cubicBezTo>
                    <a:pt x="21" y="5"/>
                    <a:pt x="23" y="3"/>
                    <a:pt x="23" y="1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2" y="2"/>
                    <a:pt x="20" y="4"/>
                    <a:pt x="18" y="6"/>
                  </a:cubicBezTo>
                  <a:cubicBezTo>
                    <a:pt x="13" y="9"/>
                    <a:pt x="8" y="11"/>
                    <a:pt x="4" y="11"/>
                  </a:cubicBezTo>
                  <a:cubicBezTo>
                    <a:pt x="3" y="11"/>
                    <a:pt x="1" y="11"/>
                    <a:pt x="0" y="10"/>
                  </a:cubicBezTo>
                  <a:cubicBezTo>
                    <a:pt x="0" y="10"/>
                    <a:pt x="1" y="10"/>
                    <a:pt x="1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7" name="Freeform 2278">
              <a:extLst>
                <a:ext uri="{FF2B5EF4-FFF2-40B4-BE49-F238E27FC236}">
                  <a16:creationId xmlns:a16="http://schemas.microsoft.com/office/drawing/2014/main" id="{411F9D36-48BB-44C7-84CD-C335FC0DE4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28238" y="901701"/>
              <a:ext cx="101600" cy="50800"/>
            </a:xfrm>
            <a:custGeom>
              <a:avLst/>
              <a:gdLst>
                <a:gd name="T0" fmla="*/ 28 w 30"/>
                <a:gd name="T1" fmla="*/ 1 h 15"/>
                <a:gd name="T2" fmla="*/ 28 w 30"/>
                <a:gd name="T3" fmla="*/ 0 h 15"/>
                <a:gd name="T4" fmla="*/ 21 w 30"/>
                <a:gd name="T5" fmla="*/ 9 h 15"/>
                <a:gd name="T6" fmla="*/ 7 w 30"/>
                <a:gd name="T7" fmla="*/ 14 h 15"/>
                <a:gd name="T8" fmla="*/ 2 w 30"/>
                <a:gd name="T9" fmla="*/ 13 h 15"/>
                <a:gd name="T10" fmla="*/ 0 w 30"/>
                <a:gd name="T11" fmla="*/ 12 h 15"/>
                <a:gd name="T12" fmla="*/ 1 w 30"/>
                <a:gd name="T13" fmla="*/ 12 h 15"/>
                <a:gd name="T14" fmla="*/ 2 w 30"/>
                <a:gd name="T15" fmla="*/ 14 h 15"/>
                <a:gd name="T16" fmla="*/ 7 w 30"/>
                <a:gd name="T17" fmla="*/ 15 h 15"/>
                <a:gd name="T18" fmla="*/ 22 w 30"/>
                <a:gd name="T19" fmla="*/ 11 h 15"/>
                <a:gd name="T20" fmla="*/ 28 w 30"/>
                <a:gd name="T21" fmla="*/ 1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" h="15">
                  <a:moveTo>
                    <a:pt x="28" y="1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8" y="3"/>
                    <a:pt x="26" y="6"/>
                    <a:pt x="21" y="9"/>
                  </a:cubicBezTo>
                  <a:cubicBezTo>
                    <a:pt x="17" y="12"/>
                    <a:pt x="11" y="14"/>
                    <a:pt x="7" y="14"/>
                  </a:cubicBezTo>
                  <a:cubicBezTo>
                    <a:pt x="5" y="14"/>
                    <a:pt x="3" y="13"/>
                    <a:pt x="2" y="13"/>
                  </a:cubicBezTo>
                  <a:cubicBezTo>
                    <a:pt x="1" y="12"/>
                    <a:pt x="1" y="12"/>
                    <a:pt x="0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3"/>
                    <a:pt x="2" y="14"/>
                    <a:pt x="2" y="14"/>
                  </a:cubicBezTo>
                  <a:cubicBezTo>
                    <a:pt x="4" y="15"/>
                    <a:pt x="5" y="15"/>
                    <a:pt x="7" y="15"/>
                  </a:cubicBezTo>
                  <a:cubicBezTo>
                    <a:pt x="12" y="15"/>
                    <a:pt x="17" y="14"/>
                    <a:pt x="22" y="11"/>
                  </a:cubicBezTo>
                  <a:cubicBezTo>
                    <a:pt x="27" y="7"/>
                    <a:pt x="30" y="3"/>
                    <a:pt x="28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8" name="Freeform 2279">
              <a:extLst>
                <a:ext uri="{FF2B5EF4-FFF2-40B4-BE49-F238E27FC236}">
                  <a16:creationId xmlns:a16="http://schemas.microsoft.com/office/drawing/2014/main" id="{BA109977-7B31-4F47-B035-AD2DE99D10D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28238" y="877888"/>
              <a:ext cx="80963" cy="50800"/>
            </a:xfrm>
            <a:custGeom>
              <a:avLst/>
              <a:gdLst>
                <a:gd name="T0" fmla="*/ 23 w 24"/>
                <a:gd name="T1" fmla="*/ 2 h 15"/>
                <a:gd name="T2" fmla="*/ 17 w 24"/>
                <a:gd name="T3" fmla="*/ 9 h 15"/>
                <a:gd name="T4" fmla="*/ 6 w 24"/>
                <a:gd name="T5" fmla="*/ 13 h 15"/>
                <a:gd name="T6" fmla="*/ 2 w 24"/>
                <a:gd name="T7" fmla="*/ 12 h 15"/>
                <a:gd name="T8" fmla="*/ 0 w 24"/>
                <a:gd name="T9" fmla="*/ 10 h 15"/>
                <a:gd name="T10" fmla="*/ 0 w 24"/>
                <a:gd name="T11" fmla="*/ 10 h 15"/>
                <a:gd name="T12" fmla="*/ 1 w 24"/>
                <a:gd name="T13" fmla="*/ 14 h 15"/>
                <a:gd name="T14" fmla="*/ 6 w 24"/>
                <a:gd name="T15" fmla="*/ 15 h 15"/>
                <a:gd name="T16" fmla="*/ 18 w 24"/>
                <a:gd name="T17" fmla="*/ 11 h 15"/>
                <a:gd name="T18" fmla="*/ 24 w 24"/>
                <a:gd name="T19" fmla="*/ 3 h 15"/>
                <a:gd name="T20" fmla="*/ 22 w 24"/>
                <a:gd name="T21" fmla="*/ 1 h 15"/>
                <a:gd name="T22" fmla="*/ 22 w 24"/>
                <a:gd name="T23" fmla="*/ 0 h 15"/>
                <a:gd name="T24" fmla="*/ 22 w 24"/>
                <a:gd name="T25" fmla="*/ 0 h 15"/>
                <a:gd name="T26" fmla="*/ 23 w 24"/>
                <a:gd name="T27" fmla="*/ 2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" h="15">
                  <a:moveTo>
                    <a:pt x="23" y="2"/>
                  </a:moveTo>
                  <a:cubicBezTo>
                    <a:pt x="23" y="5"/>
                    <a:pt x="21" y="7"/>
                    <a:pt x="17" y="9"/>
                  </a:cubicBezTo>
                  <a:cubicBezTo>
                    <a:pt x="14" y="12"/>
                    <a:pt x="9" y="13"/>
                    <a:pt x="6" y="13"/>
                  </a:cubicBezTo>
                  <a:cubicBezTo>
                    <a:pt x="4" y="13"/>
                    <a:pt x="3" y="13"/>
                    <a:pt x="2" y="12"/>
                  </a:cubicBezTo>
                  <a:cubicBezTo>
                    <a:pt x="1" y="12"/>
                    <a:pt x="0" y="11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2"/>
                    <a:pt x="0" y="13"/>
                    <a:pt x="1" y="14"/>
                  </a:cubicBezTo>
                  <a:cubicBezTo>
                    <a:pt x="3" y="15"/>
                    <a:pt x="4" y="15"/>
                    <a:pt x="6" y="15"/>
                  </a:cubicBezTo>
                  <a:cubicBezTo>
                    <a:pt x="10" y="15"/>
                    <a:pt x="14" y="13"/>
                    <a:pt x="18" y="11"/>
                  </a:cubicBezTo>
                  <a:cubicBezTo>
                    <a:pt x="22" y="8"/>
                    <a:pt x="24" y="6"/>
                    <a:pt x="24" y="3"/>
                  </a:cubicBezTo>
                  <a:cubicBezTo>
                    <a:pt x="24" y="2"/>
                    <a:pt x="23" y="1"/>
                    <a:pt x="22" y="1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1"/>
                    <a:pt x="23" y="2"/>
                    <a:pt x="2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9" name="Freeform 2280">
              <a:extLst>
                <a:ext uri="{FF2B5EF4-FFF2-40B4-BE49-F238E27FC236}">
                  <a16:creationId xmlns:a16="http://schemas.microsoft.com/office/drawing/2014/main" id="{A6651109-E75D-4A54-B362-40CF74D4C9B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39351" y="874713"/>
              <a:ext cx="46038" cy="26988"/>
            </a:xfrm>
            <a:custGeom>
              <a:avLst/>
              <a:gdLst>
                <a:gd name="T0" fmla="*/ 1 w 14"/>
                <a:gd name="T1" fmla="*/ 8 h 8"/>
                <a:gd name="T2" fmla="*/ 3 w 14"/>
                <a:gd name="T3" fmla="*/ 8 h 8"/>
                <a:gd name="T4" fmla="*/ 11 w 14"/>
                <a:gd name="T5" fmla="*/ 6 h 8"/>
                <a:gd name="T6" fmla="*/ 14 w 14"/>
                <a:gd name="T7" fmla="*/ 2 h 8"/>
                <a:gd name="T8" fmla="*/ 13 w 14"/>
                <a:gd name="T9" fmla="*/ 0 h 8"/>
                <a:gd name="T10" fmla="*/ 12 w 14"/>
                <a:gd name="T11" fmla="*/ 0 h 8"/>
                <a:gd name="T12" fmla="*/ 12 w 14"/>
                <a:gd name="T13" fmla="*/ 1 h 8"/>
                <a:gd name="T14" fmla="*/ 10 w 14"/>
                <a:gd name="T15" fmla="*/ 5 h 8"/>
                <a:gd name="T16" fmla="*/ 4 w 14"/>
                <a:gd name="T17" fmla="*/ 7 h 8"/>
                <a:gd name="T18" fmla="*/ 2 w 14"/>
                <a:gd name="T19" fmla="*/ 6 h 8"/>
                <a:gd name="T20" fmla="*/ 1 w 14"/>
                <a:gd name="T21" fmla="*/ 5 h 8"/>
                <a:gd name="T22" fmla="*/ 2 w 14"/>
                <a:gd name="T23" fmla="*/ 3 h 8"/>
                <a:gd name="T24" fmla="*/ 0 w 14"/>
                <a:gd name="T25" fmla="*/ 6 h 8"/>
                <a:gd name="T26" fmla="*/ 1 w 14"/>
                <a:gd name="T27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" h="8">
                  <a:moveTo>
                    <a:pt x="1" y="8"/>
                  </a:moveTo>
                  <a:cubicBezTo>
                    <a:pt x="2" y="8"/>
                    <a:pt x="2" y="8"/>
                    <a:pt x="3" y="8"/>
                  </a:cubicBezTo>
                  <a:cubicBezTo>
                    <a:pt x="6" y="8"/>
                    <a:pt x="8" y="7"/>
                    <a:pt x="11" y="6"/>
                  </a:cubicBezTo>
                  <a:cubicBezTo>
                    <a:pt x="13" y="5"/>
                    <a:pt x="14" y="3"/>
                    <a:pt x="14" y="2"/>
                  </a:cubicBezTo>
                  <a:cubicBezTo>
                    <a:pt x="14" y="1"/>
                    <a:pt x="14" y="1"/>
                    <a:pt x="13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2" y="3"/>
                    <a:pt x="11" y="4"/>
                    <a:pt x="10" y="5"/>
                  </a:cubicBezTo>
                  <a:cubicBezTo>
                    <a:pt x="8" y="6"/>
                    <a:pt x="6" y="7"/>
                    <a:pt x="4" y="7"/>
                  </a:cubicBezTo>
                  <a:cubicBezTo>
                    <a:pt x="3" y="7"/>
                    <a:pt x="2" y="7"/>
                    <a:pt x="2" y="6"/>
                  </a:cubicBezTo>
                  <a:cubicBezTo>
                    <a:pt x="1" y="6"/>
                    <a:pt x="1" y="6"/>
                    <a:pt x="1" y="5"/>
                  </a:cubicBezTo>
                  <a:cubicBezTo>
                    <a:pt x="1" y="4"/>
                    <a:pt x="2" y="4"/>
                    <a:pt x="2" y="3"/>
                  </a:cubicBezTo>
                  <a:cubicBezTo>
                    <a:pt x="1" y="4"/>
                    <a:pt x="0" y="5"/>
                    <a:pt x="0" y="6"/>
                  </a:cubicBezTo>
                  <a:cubicBezTo>
                    <a:pt x="0" y="7"/>
                    <a:pt x="0" y="7"/>
                    <a:pt x="1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80" name="文本框 24">
            <a:extLst>
              <a:ext uri="{FF2B5EF4-FFF2-40B4-BE49-F238E27FC236}">
                <a16:creationId xmlns:a16="http://schemas.microsoft.com/office/drawing/2014/main" id="{0A1CD807-EE56-4516-8B86-39D5BA2EDFE3}"/>
              </a:ext>
            </a:extLst>
          </p:cNvPr>
          <p:cNvSpPr txBox="1"/>
          <p:nvPr/>
        </p:nvSpPr>
        <p:spPr>
          <a:xfrm>
            <a:off x="531693" y="3097485"/>
            <a:ext cx="40696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5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Concept</a:t>
            </a:r>
            <a:endParaRPr kumimoji="0" lang="zh-CN" altLang="en-US" sz="5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sp>
        <p:nvSpPr>
          <p:cNvPr id="81" name="文本框 25">
            <a:extLst>
              <a:ext uri="{FF2B5EF4-FFF2-40B4-BE49-F238E27FC236}">
                <a16:creationId xmlns:a16="http://schemas.microsoft.com/office/drawing/2014/main" id="{6BA60E5E-0AA8-43DE-891F-18E0E7507169}"/>
              </a:ext>
            </a:extLst>
          </p:cNvPr>
          <p:cNvSpPr txBox="1"/>
          <p:nvPr/>
        </p:nvSpPr>
        <p:spPr>
          <a:xfrm>
            <a:off x="5379028" y="3097278"/>
            <a:ext cx="22409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5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Step</a:t>
            </a:r>
            <a:endParaRPr kumimoji="0" lang="zh-CN" altLang="en-US" sz="5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sp>
        <p:nvSpPr>
          <p:cNvPr id="82" name="文本框 26">
            <a:extLst>
              <a:ext uri="{FF2B5EF4-FFF2-40B4-BE49-F238E27FC236}">
                <a16:creationId xmlns:a16="http://schemas.microsoft.com/office/drawing/2014/main" id="{4935DD91-9912-4F6B-B5C8-A3B611A98E4C}"/>
              </a:ext>
            </a:extLst>
          </p:cNvPr>
          <p:cNvSpPr txBox="1"/>
          <p:nvPr/>
        </p:nvSpPr>
        <p:spPr>
          <a:xfrm>
            <a:off x="8257959" y="3097278"/>
            <a:ext cx="25202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5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Result</a:t>
            </a:r>
            <a:endParaRPr kumimoji="0" lang="zh-CN" altLang="en-US" sz="5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mc:AlternateContent xmlns:mc="http://schemas.openxmlformats.org/markup-compatibility/2006">
        <mc:Choice xmlns:psuz="http://schemas.microsoft.com/office/powerpoint/2016/summaryzoom" Requires="psuz">
          <p:graphicFrame>
            <p:nvGraphicFramePr>
              <p:cNvPr id="29" name="Summary Zoom 28">
                <a:extLst>
                  <a:ext uri="{FF2B5EF4-FFF2-40B4-BE49-F238E27FC236}">
                    <a16:creationId xmlns:a16="http://schemas.microsoft.com/office/drawing/2014/main" id="{57053CE7-AEC3-4E33-96D5-924C207D073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86997548"/>
                  </p:ext>
                </p:extLst>
              </p:nvPr>
            </p:nvGraphicFramePr>
            <p:xfrm>
              <a:off x="838200" y="1825625"/>
              <a:ext cx="10515600" cy="4351338"/>
            </p:xfrm>
            <a:graphic>
              <a:graphicData uri="http://schemas.microsoft.com/office/powerpoint/2016/summaryzoom">
                <psuz:summaryZm>
                  <psuz:summaryZmObj sectionId="{FD72342C-60C3-4AA0-ADCA-7BEF8CD8B7F3}" offsetFactorX="-48161" offsetFactorY="101913" scaleFactorX="75964" scaleFactorY="75964">
                    <psuz:zmPr id="{6E6D0AC7-A607-4371-8066-EA3E52ECDD56}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453297" y="2383182"/>
                          <a:ext cx="2644360" cy="1487452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B1950A56-EF43-43B5-9016-0D16A98735BB}" offsetFactorX="-51875" offsetFactorY="101418" scaleFactorX="76336" scaleFactorY="76336">
                    <psuz:zmPr id="{E1F576BD-1BBC-4B62-BD05-67DF9E2F25CC}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3929146" y="2369848"/>
                          <a:ext cx="2657309" cy="1494736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1B92A8AB-D1E2-428A-B6CC-A2EC526324C7}" offsetFactorX="150180" offsetFactorY="-5112" scaleFactorX="75857" scaleFactorY="75856">
                    <psuz:zmPr id="{8F0212B7-3F49-4E2A-B1E0-501072A13A36}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7359549" y="2377224"/>
                          <a:ext cx="2640635" cy="1485337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gridLayout/>
                </psuz:summaryZm>
              </a:graphicData>
            </a:graphic>
          </p:graphicFrame>
        </mc:Choice>
        <mc:Fallback>
          <p:grpSp>
            <p:nvGrpSpPr>
              <p:cNvPr id="29" name="Summary Zoom 28">
                <a:extLst>
                  <a:ext uri="{FF2B5EF4-FFF2-40B4-BE49-F238E27FC236}">
                    <a16:creationId xmlns:a16="http://schemas.microsoft.com/office/drawing/2014/main" id="{57053CE7-AEC3-4E33-96D5-924C207D0737}"/>
                  </a:ext>
                </a:extLst>
              </p:cNvPr>
              <p:cNvGrpSpPr>
                <a:grpSpLocks noGrp="1" noUngrp="1" noRot="1" noChangeAspect="1" noMove="1" noResize="1"/>
              </p:cNvGrpSpPr>
              <p:nvPr/>
            </p:nvGrpSpPr>
            <p:grpSpPr>
              <a:xfrm>
                <a:off x="838200" y="1825625"/>
                <a:ext cx="10515600" cy="4351338"/>
                <a:chOff x="838200" y="1825625"/>
                <a:chExt cx="10515600" cy="4351338"/>
              </a:xfrm>
            </p:grpSpPr>
            <p:pic>
              <p:nvPicPr>
                <p:cNvPr id="2" name="Picture 2">
                  <a:hlinkClick r:id="rId5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291497" y="4208807"/>
                  <a:ext cx="2644360" cy="1487452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3" name="Picture 3">
                  <a:hlinkClick r:id="rId6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767346" y="4195473"/>
                  <a:ext cx="2657309" cy="1494736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4" name="Picture 4">
                  <a:hlinkClick r:id="rId7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197749" y="4202849"/>
                  <a:ext cx="2640635" cy="1485337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p:grpSp>
        </mc:Fallback>
      </mc:AlternateContent>
    </p:spTree>
    <p:extLst>
      <p:ext uri="{BB962C8B-B14F-4D97-AF65-F5344CB8AC3E}">
        <p14:creationId xmlns:p14="http://schemas.microsoft.com/office/powerpoint/2010/main" val="57631215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915D80B3-B3EC-435D-9C62-D17814ED2CC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58068073"/>
              </p:ext>
            </p:extLst>
          </p:nvPr>
        </p:nvGraphicFramePr>
        <p:xfrm>
          <a:off x="1088137" y="857838"/>
          <a:ext cx="8059916" cy="48312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9" name="组合 17">
            <a:extLst>
              <a:ext uri="{FF2B5EF4-FFF2-40B4-BE49-F238E27FC236}">
                <a16:creationId xmlns:a16="http://schemas.microsoft.com/office/drawing/2014/main" id="{1BB27B0F-DC11-4131-A8CD-C4F9A1DFC62D}"/>
              </a:ext>
            </a:extLst>
          </p:cNvPr>
          <p:cNvGrpSpPr/>
          <p:nvPr/>
        </p:nvGrpSpPr>
        <p:grpSpPr>
          <a:xfrm>
            <a:off x="9764491" y="2677702"/>
            <a:ext cx="1425539" cy="1502595"/>
            <a:chOff x="10018713" y="865188"/>
            <a:chExt cx="117475" cy="123825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10" name="Freeform 2275">
              <a:extLst>
                <a:ext uri="{FF2B5EF4-FFF2-40B4-BE49-F238E27FC236}">
                  <a16:creationId xmlns:a16="http://schemas.microsoft.com/office/drawing/2014/main" id="{3C775C18-F319-47F5-963E-64099D86B2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018713" y="865188"/>
              <a:ext cx="117475" cy="117475"/>
            </a:xfrm>
            <a:custGeom>
              <a:avLst/>
              <a:gdLst>
                <a:gd name="T0" fmla="*/ 18 w 35"/>
                <a:gd name="T1" fmla="*/ 35 h 35"/>
                <a:gd name="T2" fmla="*/ 0 w 35"/>
                <a:gd name="T3" fmla="*/ 18 h 35"/>
                <a:gd name="T4" fmla="*/ 18 w 35"/>
                <a:gd name="T5" fmla="*/ 0 h 35"/>
                <a:gd name="T6" fmla="*/ 35 w 35"/>
                <a:gd name="T7" fmla="*/ 18 h 35"/>
                <a:gd name="T8" fmla="*/ 18 w 35"/>
                <a:gd name="T9" fmla="*/ 35 h 35"/>
                <a:gd name="T10" fmla="*/ 18 w 35"/>
                <a:gd name="T11" fmla="*/ 3 h 35"/>
                <a:gd name="T12" fmla="*/ 3 w 35"/>
                <a:gd name="T13" fmla="*/ 18 h 35"/>
                <a:gd name="T14" fmla="*/ 18 w 35"/>
                <a:gd name="T15" fmla="*/ 32 h 35"/>
                <a:gd name="T16" fmla="*/ 32 w 35"/>
                <a:gd name="T17" fmla="*/ 18 h 35"/>
                <a:gd name="T18" fmla="*/ 18 w 35"/>
                <a:gd name="T19" fmla="*/ 3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8" y="35"/>
                  </a:moveTo>
                  <a:cubicBezTo>
                    <a:pt x="8" y="35"/>
                    <a:pt x="0" y="27"/>
                    <a:pt x="0" y="18"/>
                  </a:cubicBezTo>
                  <a:cubicBezTo>
                    <a:pt x="0" y="8"/>
                    <a:pt x="8" y="0"/>
                    <a:pt x="18" y="0"/>
                  </a:cubicBezTo>
                  <a:cubicBezTo>
                    <a:pt x="27" y="0"/>
                    <a:pt x="35" y="8"/>
                    <a:pt x="35" y="18"/>
                  </a:cubicBezTo>
                  <a:cubicBezTo>
                    <a:pt x="35" y="27"/>
                    <a:pt x="27" y="35"/>
                    <a:pt x="18" y="35"/>
                  </a:cubicBezTo>
                  <a:close/>
                  <a:moveTo>
                    <a:pt x="18" y="3"/>
                  </a:moveTo>
                  <a:cubicBezTo>
                    <a:pt x="10" y="3"/>
                    <a:pt x="3" y="10"/>
                    <a:pt x="3" y="18"/>
                  </a:cubicBezTo>
                  <a:cubicBezTo>
                    <a:pt x="3" y="26"/>
                    <a:pt x="10" y="32"/>
                    <a:pt x="18" y="32"/>
                  </a:cubicBezTo>
                  <a:cubicBezTo>
                    <a:pt x="26" y="32"/>
                    <a:pt x="32" y="26"/>
                    <a:pt x="32" y="18"/>
                  </a:cubicBezTo>
                  <a:cubicBezTo>
                    <a:pt x="32" y="10"/>
                    <a:pt x="26" y="3"/>
                    <a:pt x="18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1" name="Oval 2276">
              <a:extLst>
                <a:ext uri="{FF2B5EF4-FFF2-40B4-BE49-F238E27FC236}">
                  <a16:creationId xmlns:a16="http://schemas.microsoft.com/office/drawing/2014/main" id="{A33BE1D9-852A-415D-A555-61D0827375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39351" y="973138"/>
              <a:ext cx="93663" cy="158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2" name="Freeform 2277">
              <a:extLst>
                <a:ext uri="{FF2B5EF4-FFF2-40B4-BE49-F238E27FC236}">
                  <a16:creationId xmlns:a16="http://schemas.microsoft.com/office/drawing/2014/main" id="{032BAAC6-9481-460D-98EA-159CE59F0E8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48876" y="931863"/>
              <a:ext cx="77788" cy="36513"/>
            </a:xfrm>
            <a:custGeom>
              <a:avLst/>
              <a:gdLst>
                <a:gd name="T0" fmla="*/ 1 w 23"/>
                <a:gd name="T1" fmla="*/ 10 h 11"/>
                <a:gd name="T2" fmla="*/ 5 w 23"/>
                <a:gd name="T3" fmla="*/ 11 h 11"/>
                <a:gd name="T4" fmla="*/ 18 w 23"/>
                <a:gd name="T5" fmla="*/ 7 h 11"/>
                <a:gd name="T6" fmla="*/ 23 w 23"/>
                <a:gd name="T7" fmla="*/ 1 h 11"/>
                <a:gd name="T8" fmla="*/ 23 w 23"/>
                <a:gd name="T9" fmla="*/ 0 h 11"/>
                <a:gd name="T10" fmla="*/ 18 w 23"/>
                <a:gd name="T11" fmla="*/ 6 h 11"/>
                <a:gd name="T12" fmla="*/ 4 w 23"/>
                <a:gd name="T13" fmla="*/ 11 h 11"/>
                <a:gd name="T14" fmla="*/ 0 w 23"/>
                <a:gd name="T15" fmla="*/ 10 h 11"/>
                <a:gd name="T16" fmla="*/ 1 w 23"/>
                <a:gd name="T17" fmla="*/ 1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11">
                  <a:moveTo>
                    <a:pt x="1" y="10"/>
                  </a:moveTo>
                  <a:cubicBezTo>
                    <a:pt x="2" y="11"/>
                    <a:pt x="3" y="11"/>
                    <a:pt x="5" y="11"/>
                  </a:cubicBezTo>
                  <a:cubicBezTo>
                    <a:pt x="9" y="11"/>
                    <a:pt x="14" y="10"/>
                    <a:pt x="18" y="7"/>
                  </a:cubicBezTo>
                  <a:cubicBezTo>
                    <a:pt x="21" y="5"/>
                    <a:pt x="23" y="3"/>
                    <a:pt x="23" y="1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2" y="2"/>
                    <a:pt x="20" y="4"/>
                    <a:pt x="18" y="6"/>
                  </a:cubicBezTo>
                  <a:cubicBezTo>
                    <a:pt x="13" y="9"/>
                    <a:pt x="8" y="11"/>
                    <a:pt x="4" y="11"/>
                  </a:cubicBezTo>
                  <a:cubicBezTo>
                    <a:pt x="3" y="11"/>
                    <a:pt x="1" y="11"/>
                    <a:pt x="0" y="10"/>
                  </a:cubicBezTo>
                  <a:cubicBezTo>
                    <a:pt x="0" y="10"/>
                    <a:pt x="1" y="10"/>
                    <a:pt x="1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3" name="Freeform 2278">
              <a:extLst>
                <a:ext uri="{FF2B5EF4-FFF2-40B4-BE49-F238E27FC236}">
                  <a16:creationId xmlns:a16="http://schemas.microsoft.com/office/drawing/2014/main" id="{68D9ABD8-270C-4B41-A171-EEE69C35CA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28238" y="901701"/>
              <a:ext cx="101600" cy="50800"/>
            </a:xfrm>
            <a:custGeom>
              <a:avLst/>
              <a:gdLst>
                <a:gd name="T0" fmla="*/ 28 w 30"/>
                <a:gd name="T1" fmla="*/ 1 h 15"/>
                <a:gd name="T2" fmla="*/ 28 w 30"/>
                <a:gd name="T3" fmla="*/ 0 h 15"/>
                <a:gd name="T4" fmla="*/ 21 w 30"/>
                <a:gd name="T5" fmla="*/ 9 h 15"/>
                <a:gd name="T6" fmla="*/ 7 w 30"/>
                <a:gd name="T7" fmla="*/ 14 h 15"/>
                <a:gd name="T8" fmla="*/ 2 w 30"/>
                <a:gd name="T9" fmla="*/ 13 h 15"/>
                <a:gd name="T10" fmla="*/ 0 w 30"/>
                <a:gd name="T11" fmla="*/ 12 h 15"/>
                <a:gd name="T12" fmla="*/ 1 w 30"/>
                <a:gd name="T13" fmla="*/ 12 h 15"/>
                <a:gd name="T14" fmla="*/ 2 w 30"/>
                <a:gd name="T15" fmla="*/ 14 h 15"/>
                <a:gd name="T16" fmla="*/ 7 w 30"/>
                <a:gd name="T17" fmla="*/ 15 h 15"/>
                <a:gd name="T18" fmla="*/ 22 w 30"/>
                <a:gd name="T19" fmla="*/ 11 h 15"/>
                <a:gd name="T20" fmla="*/ 28 w 30"/>
                <a:gd name="T21" fmla="*/ 1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" h="15">
                  <a:moveTo>
                    <a:pt x="28" y="1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8" y="3"/>
                    <a:pt x="26" y="6"/>
                    <a:pt x="21" y="9"/>
                  </a:cubicBezTo>
                  <a:cubicBezTo>
                    <a:pt x="17" y="12"/>
                    <a:pt x="11" y="14"/>
                    <a:pt x="7" y="14"/>
                  </a:cubicBezTo>
                  <a:cubicBezTo>
                    <a:pt x="5" y="14"/>
                    <a:pt x="3" y="13"/>
                    <a:pt x="2" y="13"/>
                  </a:cubicBezTo>
                  <a:cubicBezTo>
                    <a:pt x="1" y="12"/>
                    <a:pt x="1" y="12"/>
                    <a:pt x="0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3"/>
                    <a:pt x="2" y="14"/>
                    <a:pt x="2" y="14"/>
                  </a:cubicBezTo>
                  <a:cubicBezTo>
                    <a:pt x="4" y="15"/>
                    <a:pt x="5" y="15"/>
                    <a:pt x="7" y="15"/>
                  </a:cubicBezTo>
                  <a:cubicBezTo>
                    <a:pt x="12" y="15"/>
                    <a:pt x="17" y="14"/>
                    <a:pt x="22" y="11"/>
                  </a:cubicBezTo>
                  <a:cubicBezTo>
                    <a:pt x="27" y="7"/>
                    <a:pt x="30" y="3"/>
                    <a:pt x="28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4" name="Freeform 2279">
              <a:extLst>
                <a:ext uri="{FF2B5EF4-FFF2-40B4-BE49-F238E27FC236}">
                  <a16:creationId xmlns:a16="http://schemas.microsoft.com/office/drawing/2014/main" id="{07316E58-6F72-46F5-8355-10A1AF0C89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28238" y="877888"/>
              <a:ext cx="80963" cy="50800"/>
            </a:xfrm>
            <a:custGeom>
              <a:avLst/>
              <a:gdLst>
                <a:gd name="T0" fmla="*/ 23 w 24"/>
                <a:gd name="T1" fmla="*/ 2 h 15"/>
                <a:gd name="T2" fmla="*/ 17 w 24"/>
                <a:gd name="T3" fmla="*/ 9 h 15"/>
                <a:gd name="T4" fmla="*/ 6 w 24"/>
                <a:gd name="T5" fmla="*/ 13 h 15"/>
                <a:gd name="T6" fmla="*/ 2 w 24"/>
                <a:gd name="T7" fmla="*/ 12 h 15"/>
                <a:gd name="T8" fmla="*/ 0 w 24"/>
                <a:gd name="T9" fmla="*/ 10 h 15"/>
                <a:gd name="T10" fmla="*/ 0 w 24"/>
                <a:gd name="T11" fmla="*/ 10 h 15"/>
                <a:gd name="T12" fmla="*/ 1 w 24"/>
                <a:gd name="T13" fmla="*/ 14 h 15"/>
                <a:gd name="T14" fmla="*/ 6 w 24"/>
                <a:gd name="T15" fmla="*/ 15 h 15"/>
                <a:gd name="T16" fmla="*/ 18 w 24"/>
                <a:gd name="T17" fmla="*/ 11 h 15"/>
                <a:gd name="T18" fmla="*/ 24 w 24"/>
                <a:gd name="T19" fmla="*/ 3 h 15"/>
                <a:gd name="T20" fmla="*/ 22 w 24"/>
                <a:gd name="T21" fmla="*/ 1 h 15"/>
                <a:gd name="T22" fmla="*/ 22 w 24"/>
                <a:gd name="T23" fmla="*/ 0 h 15"/>
                <a:gd name="T24" fmla="*/ 22 w 24"/>
                <a:gd name="T25" fmla="*/ 0 h 15"/>
                <a:gd name="T26" fmla="*/ 23 w 24"/>
                <a:gd name="T27" fmla="*/ 2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" h="15">
                  <a:moveTo>
                    <a:pt x="23" y="2"/>
                  </a:moveTo>
                  <a:cubicBezTo>
                    <a:pt x="23" y="5"/>
                    <a:pt x="21" y="7"/>
                    <a:pt x="17" y="9"/>
                  </a:cubicBezTo>
                  <a:cubicBezTo>
                    <a:pt x="14" y="12"/>
                    <a:pt x="9" y="13"/>
                    <a:pt x="6" y="13"/>
                  </a:cubicBezTo>
                  <a:cubicBezTo>
                    <a:pt x="4" y="13"/>
                    <a:pt x="3" y="13"/>
                    <a:pt x="2" y="12"/>
                  </a:cubicBezTo>
                  <a:cubicBezTo>
                    <a:pt x="1" y="12"/>
                    <a:pt x="0" y="11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2"/>
                    <a:pt x="0" y="13"/>
                    <a:pt x="1" y="14"/>
                  </a:cubicBezTo>
                  <a:cubicBezTo>
                    <a:pt x="3" y="15"/>
                    <a:pt x="4" y="15"/>
                    <a:pt x="6" y="15"/>
                  </a:cubicBezTo>
                  <a:cubicBezTo>
                    <a:pt x="10" y="15"/>
                    <a:pt x="14" y="13"/>
                    <a:pt x="18" y="11"/>
                  </a:cubicBezTo>
                  <a:cubicBezTo>
                    <a:pt x="22" y="8"/>
                    <a:pt x="24" y="6"/>
                    <a:pt x="24" y="3"/>
                  </a:cubicBezTo>
                  <a:cubicBezTo>
                    <a:pt x="24" y="2"/>
                    <a:pt x="23" y="1"/>
                    <a:pt x="22" y="1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1"/>
                    <a:pt x="23" y="2"/>
                    <a:pt x="2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5" name="Freeform 2280">
              <a:extLst>
                <a:ext uri="{FF2B5EF4-FFF2-40B4-BE49-F238E27FC236}">
                  <a16:creationId xmlns:a16="http://schemas.microsoft.com/office/drawing/2014/main" id="{4473281D-FDE1-42C6-9542-9515E5EB86E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39351" y="874713"/>
              <a:ext cx="46038" cy="26988"/>
            </a:xfrm>
            <a:custGeom>
              <a:avLst/>
              <a:gdLst>
                <a:gd name="T0" fmla="*/ 1 w 14"/>
                <a:gd name="T1" fmla="*/ 8 h 8"/>
                <a:gd name="T2" fmla="*/ 3 w 14"/>
                <a:gd name="T3" fmla="*/ 8 h 8"/>
                <a:gd name="T4" fmla="*/ 11 w 14"/>
                <a:gd name="T5" fmla="*/ 6 h 8"/>
                <a:gd name="T6" fmla="*/ 14 w 14"/>
                <a:gd name="T7" fmla="*/ 2 h 8"/>
                <a:gd name="T8" fmla="*/ 13 w 14"/>
                <a:gd name="T9" fmla="*/ 0 h 8"/>
                <a:gd name="T10" fmla="*/ 12 w 14"/>
                <a:gd name="T11" fmla="*/ 0 h 8"/>
                <a:gd name="T12" fmla="*/ 12 w 14"/>
                <a:gd name="T13" fmla="*/ 1 h 8"/>
                <a:gd name="T14" fmla="*/ 10 w 14"/>
                <a:gd name="T15" fmla="*/ 5 h 8"/>
                <a:gd name="T16" fmla="*/ 4 w 14"/>
                <a:gd name="T17" fmla="*/ 7 h 8"/>
                <a:gd name="T18" fmla="*/ 2 w 14"/>
                <a:gd name="T19" fmla="*/ 6 h 8"/>
                <a:gd name="T20" fmla="*/ 1 w 14"/>
                <a:gd name="T21" fmla="*/ 5 h 8"/>
                <a:gd name="T22" fmla="*/ 2 w 14"/>
                <a:gd name="T23" fmla="*/ 3 h 8"/>
                <a:gd name="T24" fmla="*/ 0 w 14"/>
                <a:gd name="T25" fmla="*/ 6 h 8"/>
                <a:gd name="T26" fmla="*/ 1 w 14"/>
                <a:gd name="T27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" h="8">
                  <a:moveTo>
                    <a:pt x="1" y="8"/>
                  </a:moveTo>
                  <a:cubicBezTo>
                    <a:pt x="2" y="8"/>
                    <a:pt x="2" y="8"/>
                    <a:pt x="3" y="8"/>
                  </a:cubicBezTo>
                  <a:cubicBezTo>
                    <a:pt x="6" y="8"/>
                    <a:pt x="8" y="7"/>
                    <a:pt x="11" y="6"/>
                  </a:cubicBezTo>
                  <a:cubicBezTo>
                    <a:pt x="13" y="5"/>
                    <a:pt x="14" y="3"/>
                    <a:pt x="14" y="2"/>
                  </a:cubicBezTo>
                  <a:cubicBezTo>
                    <a:pt x="14" y="1"/>
                    <a:pt x="14" y="1"/>
                    <a:pt x="13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2" y="3"/>
                    <a:pt x="11" y="4"/>
                    <a:pt x="10" y="5"/>
                  </a:cubicBezTo>
                  <a:cubicBezTo>
                    <a:pt x="8" y="6"/>
                    <a:pt x="6" y="7"/>
                    <a:pt x="4" y="7"/>
                  </a:cubicBezTo>
                  <a:cubicBezTo>
                    <a:pt x="3" y="7"/>
                    <a:pt x="2" y="7"/>
                    <a:pt x="2" y="6"/>
                  </a:cubicBezTo>
                  <a:cubicBezTo>
                    <a:pt x="1" y="6"/>
                    <a:pt x="1" y="6"/>
                    <a:pt x="1" y="5"/>
                  </a:cubicBezTo>
                  <a:cubicBezTo>
                    <a:pt x="1" y="4"/>
                    <a:pt x="2" y="4"/>
                    <a:pt x="2" y="3"/>
                  </a:cubicBezTo>
                  <a:cubicBezTo>
                    <a:pt x="1" y="4"/>
                    <a:pt x="0" y="5"/>
                    <a:pt x="0" y="6"/>
                  </a:cubicBezTo>
                  <a:cubicBezTo>
                    <a:pt x="0" y="7"/>
                    <a:pt x="0" y="7"/>
                    <a:pt x="1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" name="Slide Zoom 2">
                <a:extLst>
                  <a:ext uri="{FF2B5EF4-FFF2-40B4-BE49-F238E27FC236}">
                    <a16:creationId xmlns:a16="http://schemas.microsoft.com/office/drawing/2014/main" id="{893E4E96-C43D-4CB0-9901-32E4B395DF5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36298186"/>
                  </p:ext>
                </p:extLst>
              </p:nvPr>
            </p:nvGraphicFramePr>
            <p:xfrm>
              <a:off x="1182849" y="4836253"/>
              <a:ext cx="192946" cy="108532"/>
            </p:xfrm>
            <a:graphic>
              <a:graphicData uri="http://schemas.microsoft.com/office/powerpoint/2016/slidezoom">
                <pslz:sldZm>
                  <pslz:sldZmObj sldId="272" cId="2356748318">
                    <pslz:zmPr id="{5447229F-0138-4882-87FA-712C5B2B81B4}" returnToParent="0" transitionDur="1000">
                      <p166:blipFill xmlns:p166="http://schemas.microsoft.com/office/powerpoint/2016/6/main">
                        <a:blip r:embed="rId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92946" cy="108532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" name="Slide Zoom 2">
                <a:extLst>
                  <a:ext uri="{FF2B5EF4-FFF2-40B4-BE49-F238E27FC236}">
                    <a16:creationId xmlns:a16="http://schemas.microsoft.com/office/drawing/2014/main" id="{893E4E96-C43D-4CB0-9901-32E4B395DF5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182849" y="4836253"/>
                <a:ext cx="192946" cy="108532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021718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8B63AE2-200B-46EE-82CC-8775C1EA2AC4}"/>
              </a:ext>
            </a:extLst>
          </p:cNvPr>
          <p:cNvSpPr/>
          <p:nvPr/>
        </p:nvSpPr>
        <p:spPr>
          <a:xfrm>
            <a:off x="6026870" y="432964"/>
            <a:ext cx="6096000" cy="1036822"/>
          </a:xfrm>
          <a:prstGeom prst="rect">
            <a:avLst/>
          </a:prstGeom>
        </p:spPr>
        <p:txBody>
          <a:bodyPr>
            <a:spAutoFit/>
          </a:bodyPr>
          <a:lstStyle/>
          <a:p>
            <a:pPr indent="228600">
              <a:lnSpc>
                <a:spcPct val="200000"/>
              </a:lnSpc>
            </a:pPr>
            <a:r>
              <a:rPr lang="en-US" sz="3600" b="1" dirty="0">
                <a:solidFill>
                  <a:prstClr val="whit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Preprocessing the image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C1FFF31-B1E7-450D-8B4D-62C23EEACDE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77610" y="2442909"/>
            <a:ext cx="4472150" cy="33832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E161FA8-2CD2-4DC5-B4D4-77463E70001D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07638" y="3214114"/>
            <a:ext cx="4511040" cy="2612075"/>
          </a:xfrm>
          <a:prstGeom prst="rect">
            <a:avLst/>
          </a:prstGeom>
        </p:spPr>
      </p:pic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18A5D5EE-4DE1-4F33-B662-348DFBD3EAF6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7610" y="564939"/>
            <a:ext cx="451485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74831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4E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3">
            <a:extLst>
              <a:ext uri="{FF2B5EF4-FFF2-40B4-BE49-F238E27FC236}">
                <a16:creationId xmlns:a16="http://schemas.microsoft.com/office/drawing/2014/main" id="{3E4D78DB-02D3-4807-A567-8E337CB33EE1}"/>
              </a:ext>
            </a:extLst>
          </p:cNvPr>
          <p:cNvSpPr txBox="1"/>
          <p:nvPr/>
        </p:nvSpPr>
        <p:spPr>
          <a:xfrm>
            <a:off x="116263" y="1695177"/>
            <a:ext cx="10515599" cy="9326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sz="5500" b="1" dirty="0">
                <a:solidFill>
                  <a:prstClr val="whit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Build the CNN model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A close up of text on a black background&#10;&#10;Description automatically generated">
            <a:extLst>
              <a:ext uri="{FF2B5EF4-FFF2-40B4-BE49-F238E27FC236}">
                <a16:creationId xmlns:a16="http://schemas.microsoft.com/office/drawing/2014/main" id="{52738CA0-F5FE-4C17-AE34-7AE79268FED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2166" y="188535"/>
            <a:ext cx="4488015" cy="6446691"/>
          </a:xfrm>
          <a:prstGeom prst="rect">
            <a:avLst/>
          </a:prstGeom>
        </p:spPr>
      </p:pic>
      <p:pic>
        <p:nvPicPr>
          <p:cNvPr id="6" name="Picture 5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0ECF80CD-AFA8-4C3D-A531-7222A803A235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715" y="3275503"/>
            <a:ext cx="5943600" cy="2712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277381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4E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3">
            <a:extLst>
              <a:ext uri="{FF2B5EF4-FFF2-40B4-BE49-F238E27FC236}">
                <a16:creationId xmlns:a16="http://schemas.microsoft.com/office/drawing/2014/main" id="{3E4D78DB-02D3-4807-A567-8E337CB33EE1}"/>
              </a:ext>
            </a:extLst>
          </p:cNvPr>
          <p:cNvSpPr txBox="1"/>
          <p:nvPr/>
        </p:nvSpPr>
        <p:spPr>
          <a:xfrm rot="16200000">
            <a:off x="-1956812" y="2176266"/>
            <a:ext cx="7227145" cy="9326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sz="5500" b="1" dirty="0">
                <a:solidFill>
                  <a:prstClr val="whit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Compile and Train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B52F1D6B-7E86-4528-A049-96A67BD0D845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7662" y="1107074"/>
            <a:ext cx="8728135" cy="5490519"/>
          </a:xfrm>
          <a:prstGeom prst="rect">
            <a:avLst/>
          </a:prstGeom>
        </p:spPr>
      </p:pic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B99D1D73-626B-4DB3-88FE-C40DDEAA58F7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7662" y="187990"/>
            <a:ext cx="5448300" cy="7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280379"/>
      </p:ext>
    </p:extLst>
  </p:cSld>
  <p:clrMapOvr>
    <a:masterClrMapping/>
  </p:clrMapOvr>
  <p:transition spd="slow">
    <p:push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different, bird&#10;&#10;Description automatically generated">
            <a:extLst>
              <a:ext uri="{FF2B5EF4-FFF2-40B4-BE49-F238E27FC236}">
                <a16:creationId xmlns:a16="http://schemas.microsoft.com/office/drawing/2014/main" id="{39009655-084D-4210-AE8C-EDB497AA62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122" y="834712"/>
            <a:ext cx="4450356" cy="445036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Picture 9" descr="A picture containing bird, room&#10;&#10;Description automatically generated">
            <a:extLst>
              <a:ext uri="{FF2B5EF4-FFF2-40B4-BE49-F238E27FC236}">
                <a16:creationId xmlns:a16="http://schemas.microsoft.com/office/drawing/2014/main" id="{E06A68A6-A63B-4A25-9D2F-F41F65C85E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7521" y="834711"/>
            <a:ext cx="4450356" cy="445036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8" name="矩形 5">
            <a:extLst>
              <a:ext uri="{FF2B5EF4-FFF2-40B4-BE49-F238E27FC236}">
                <a16:creationId xmlns:a16="http://schemas.microsoft.com/office/drawing/2014/main" id="{A7DD2E24-102F-4B69-ABA0-4B8DC91A723F}"/>
              </a:ext>
            </a:extLst>
          </p:cNvPr>
          <p:cNvSpPr/>
          <p:nvPr/>
        </p:nvSpPr>
        <p:spPr>
          <a:xfrm>
            <a:off x="2318296" y="5797992"/>
            <a:ext cx="754841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How to recognize and classify the two-class pictures?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0" name="magnifying-glass-finder_14968">
            <a:extLst>
              <a:ext uri="{FF2B5EF4-FFF2-40B4-BE49-F238E27FC236}">
                <a16:creationId xmlns:a16="http://schemas.microsoft.com/office/drawing/2014/main" id="{12F47001-6627-4A5D-B397-F5F813A00425}"/>
              </a:ext>
            </a:extLst>
          </p:cNvPr>
          <p:cNvSpPr>
            <a:spLocks noChangeAspect="1"/>
          </p:cNvSpPr>
          <p:nvPr/>
        </p:nvSpPr>
        <p:spPr bwMode="auto">
          <a:xfrm>
            <a:off x="1542134" y="5722856"/>
            <a:ext cx="609685" cy="600863"/>
          </a:xfrm>
          <a:custGeom>
            <a:avLst/>
            <a:gdLst>
              <a:gd name="connsiteX0" fmla="*/ 242261 w 579570"/>
              <a:gd name="connsiteY0" fmla="*/ 91014 h 571184"/>
              <a:gd name="connsiteX1" fmla="*/ 383538 w 579570"/>
              <a:gd name="connsiteY1" fmla="*/ 179001 h 571184"/>
              <a:gd name="connsiteX2" fmla="*/ 369107 w 579570"/>
              <a:gd name="connsiteY2" fmla="*/ 219201 h 571184"/>
              <a:gd name="connsiteX3" fmla="*/ 356194 w 579570"/>
              <a:gd name="connsiteY3" fmla="*/ 222235 h 571184"/>
              <a:gd name="connsiteX4" fmla="*/ 328850 w 579570"/>
              <a:gd name="connsiteY4" fmla="*/ 205548 h 571184"/>
              <a:gd name="connsiteX5" fmla="*/ 242261 w 579570"/>
              <a:gd name="connsiteY5" fmla="*/ 151694 h 571184"/>
              <a:gd name="connsiteX6" fmla="*/ 211879 w 579570"/>
              <a:gd name="connsiteY6" fmla="*/ 121354 h 571184"/>
              <a:gd name="connsiteX7" fmla="*/ 242261 w 579570"/>
              <a:gd name="connsiteY7" fmla="*/ 91014 h 571184"/>
              <a:gd name="connsiteX8" fmla="*/ 257502 w 579570"/>
              <a:gd name="connsiteY8" fmla="*/ 60684 h 571184"/>
              <a:gd name="connsiteX9" fmla="*/ 60768 w 579570"/>
              <a:gd name="connsiteY9" fmla="*/ 257147 h 571184"/>
              <a:gd name="connsiteX10" fmla="*/ 257502 w 579570"/>
              <a:gd name="connsiteY10" fmla="*/ 454368 h 571184"/>
              <a:gd name="connsiteX11" fmla="*/ 385114 w 579570"/>
              <a:gd name="connsiteY11" fmla="*/ 407339 h 571184"/>
              <a:gd name="connsiteX12" fmla="*/ 413219 w 579570"/>
              <a:gd name="connsiteY12" fmla="*/ 376997 h 571184"/>
              <a:gd name="connsiteX13" fmla="*/ 454237 w 579570"/>
              <a:gd name="connsiteY13" fmla="*/ 257147 h 571184"/>
              <a:gd name="connsiteX14" fmla="*/ 257502 w 579570"/>
              <a:gd name="connsiteY14" fmla="*/ 60684 h 571184"/>
              <a:gd name="connsiteX15" fmla="*/ 257502 w 579570"/>
              <a:gd name="connsiteY15" fmla="*/ 0 h 571184"/>
              <a:gd name="connsiteX16" fmla="*/ 515005 w 579570"/>
              <a:gd name="connsiteY16" fmla="*/ 257147 h 571184"/>
              <a:gd name="connsiteX17" fmla="*/ 467910 w 579570"/>
              <a:gd name="connsiteY17" fmla="*/ 405822 h 571184"/>
              <a:gd name="connsiteX18" fmla="*/ 568176 w 579570"/>
              <a:gd name="connsiteY18" fmla="*/ 506708 h 571184"/>
              <a:gd name="connsiteX19" fmla="*/ 568176 w 579570"/>
              <a:gd name="connsiteY19" fmla="*/ 559806 h 571184"/>
              <a:gd name="connsiteX20" fmla="*/ 541590 w 579570"/>
              <a:gd name="connsiteY20" fmla="*/ 571184 h 571184"/>
              <a:gd name="connsiteX21" fmla="*/ 515005 w 579570"/>
              <a:gd name="connsiteY21" fmla="*/ 559806 h 571184"/>
              <a:gd name="connsiteX22" fmla="*/ 414738 w 579570"/>
              <a:gd name="connsiteY22" fmla="*/ 460437 h 571184"/>
              <a:gd name="connsiteX23" fmla="*/ 257502 w 579570"/>
              <a:gd name="connsiteY23" fmla="*/ 514293 h 571184"/>
              <a:gd name="connsiteX24" fmla="*/ 0 w 579570"/>
              <a:gd name="connsiteY24" fmla="*/ 257147 h 571184"/>
              <a:gd name="connsiteX25" fmla="*/ 257502 w 579570"/>
              <a:gd name="connsiteY25" fmla="*/ 0 h 571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579570" h="571184">
                <a:moveTo>
                  <a:pt x="242261" y="91014"/>
                </a:moveTo>
                <a:cubicBezTo>
                  <a:pt x="303025" y="91014"/>
                  <a:pt x="356954" y="124388"/>
                  <a:pt x="383538" y="179001"/>
                </a:cubicBezTo>
                <a:cubicBezTo>
                  <a:pt x="390374" y="194171"/>
                  <a:pt x="384298" y="212375"/>
                  <a:pt x="369107" y="219201"/>
                </a:cubicBezTo>
                <a:cubicBezTo>
                  <a:pt x="365309" y="221477"/>
                  <a:pt x="360751" y="222235"/>
                  <a:pt x="356194" y="222235"/>
                </a:cubicBezTo>
                <a:cubicBezTo>
                  <a:pt x="344801" y="222235"/>
                  <a:pt x="334167" y="216167"/>
                  <a:pt x="328850" y="205548"/>
                </a:cubicBezTo>
                <a:cubicBezTo>
                  <a:pt x="312900" y="172174"/>
                  <a:pt x="279479" y="151694"/>
                  <a:pt x="242261" y="151694"/>
                </a:cubicBezTo>
                <a:cubicBezTo>
                  <a:pt x="225551" y="151694"/>
                  <a:pt x="211879" y="138041"/>
                  <a:pt x="211879" y="121354"/>
                </a:cubicBezTo>
                <a:cubicBezTo>
                  <a:pt x="211879" y="104667"/>
                  <a:pt x="225551" y="91014"/>
                  <a:pt x="242261" y="91014"/>
                </a:cubicBezTo>
                <a:close/>
                <a:moveTo>
                  <a:pt x="257502" y="60684"/>
                </a:moveTo>
                <a:cubicBezTo>
                  <a:pt x="148880" y="60684"/>
                  <a:pt x="60768" y="148675"/>
                  <a:pt x="60768" y="257147"/>
                </a:cubicBezTo>
                <a:cubicBezTo>
                  <a:pt x="60768" y="365619"/>
                  <a:pt x="148880" y="453610"/>
                  <a:pt x="257502" y="454368"/>
                </a:cubicBezTo>
                <a:cubicBezTo>
                  <a:pt x="306116" y="454368"/>
                  <a:pt x="350173" y="436163"/>
                  <a:pt x="385114" y="407339"/>
                </a:cubicBezTo>
                <a:cubicBezTo>
                  <a:pt x="395748" y="398236"/>
                  <a:pt x="404864" y="388375"/>
                  <a:pt x="413219" y="376997"/>
                </a:cubicBezTo>
                <a:cubicBezTo>
                  <a:pt x="439045" y="343621"/>
                  <a:pt x="454237" y="302659"/>
                  <a:pt x="454237" y="257147"/>
                </a:cubicBezTo>
                <a:cubicBezTo>
                  <a:pt x="454237" y="148675"/>
                  <a:pt x="366124" y="60684"/>
                  <a:pt x="257502" y="60684"/>
                </a:cubicBezTo>
                <a:close/>
                <a:moveTo>
                  <a:pt x="257502" y="0"/>
                </a:moveTo>
                <a:cubicBezTo>
                  <a:pt x="399546" y="0"/>
                  <a:pt x="515005" y="115299"/>
                  <a:pt x="515005" y="257147"/>
                </a:cubicBezTo>
                <a:cubicBezTo>
                  <a:pt x="515005" y="312521"/>
                  <a:pt x="497534" y="364102"/>
                  <a:pt x="467910" y="405822"/>
                </a:cubicBezTo>
                <a:lnTo>
                  <a:pt x="568176" y="506708"/>
                </a:lnTo>
                <a:cubicBezTo>
                  <a:pt x="583368" y="521120"/>
                  <a:pt x="583368" y="545394"/>
                  <a:pt x="568176" y="559806"/>
                </a:cubicBezTo>
                <a:cubicBezTo>
                  <a:pt x="561340" y="567391"/>
                  <a:pt x="551465" y="571184"/>
                  <a:pt x="541590" y="571184"/>
                </a:cubicBezTo>
                <a:cubicBezTo>
                  <a:pt x="531716" y="571184"/>
                  <a:pt x="522601" y="567391"/>
                  <a:pt x="515005" y="559806"/>
                </a:cubicBezTo>
                <a:lnTo>
                  <a:pt x="414738" y="460437"/>
                </a:lnTo>
                <a:cubicBezTo>
                  <a:pt x="371441" y="493813"/>
                  <a:pt x="316751" y="514293"/>
                  <a:pt x="257502" y="514293"/>
                </a:cubicBezTo>
                <a:cubicBezTo>
                  <a:pt x="115458" y="514293"/>
                  <a:pt x="0" y="398995"/>
                  <a:pt x="0" y="257147"/>
                </a:cubicBezTo>
                <a:cubicBezTo>
                  <a:pt x="0" y="115299"/>
                  <a:pt x="115458" y="0"/>
                  <a:pt x="257502" y="0"/>
                </a:cubicBezTo>
                <a:close/>
              </a:path>
            </a:pathLst>
          </a:custGeom>
          <a:solidFill>
            <a:srgbClr val="FFFFFF"/>
          </a:solidFill>
          <a:ln>
            <a:solidFill>
              <a:schemeClr val="bg1">
                <a:lumMod val="95000"/>
              </a:schemeClr>
            </a:solidFill>
          </a:ln>
          <a:effectLst>
            <a:reflection blurRad="6350" stA="50000" endA="275" endPos="40000" dist="101600" dir="5400000" sy="-100000" algn="bl" rotWithShape="0"/>
          </a:effectLst>
        </p:spPr>
      </p:sp>
    </p:spTree>
    <p:extLst>
      <p:ext uri="{BB962C8B-B14F-4D97-AF65-F5344CB8AC3E}">
        <p14:creationId xmlns:p14="http://schemas.microsoft.com/office/powerpoint/2010/main" val="1940825931"/>
      </p:ext>
    </p:extLst>
  </p:cSld>
  <p:clrMapOvr>
    <a:masterClrMapping/>
  </p:clrMapOvr>
  <p:transition spd="slow">
    <p:push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2E0B377-673C-4FAC-9388-EB5E163437F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5837" y="1774021"/>
            <a:ext cx="4511040" cy="3023485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066298E-8EA3-4C56-BD0A-F3ADF52C588B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09977" y="1786115"/>
            <a:ext cx="4511040" cy="2999297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76AE351-E9C3-4A3D-8805-3F309DDF268E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634119" y="1805952"/>
            <a:ext cx="4511040" cy="2959624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6855DD7-1C09-4BC6-B323-EEBD3C9491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458261" y="1782085"/>
            <a:ext cx="4511040" cy="300736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22" name="组合 9">
            <a:extLst>
              <a:ext uri="{FF2B5EF4-FFF2-40B4-BE49-F238E27FC236}">
                <a16:creationId xmlns:a16="http://schemas.microsoft.com/office/drawing/2014/main" id="{85AAEB44-2EC4-47D2-A100-555841CA8DDC}"/>
              </a:ext>
            </a:extLst>
          </p:cNvPr>
          <p:cNvGrpSpPr/>
          <p:nvPr/>
        </p:nvGrpSpPr>
        <p:grpSpPr>
          <a:xfrm>
            <a:off x="10846072" y="382875"/>
            <a:ext cx="756219" cy="678652"/>
            <a:chOff x="10018713" y="4256088"/>
            <a:chExt cx="123826" cy="111125"/>
          </a:xfrm>
          <a:solidFill>
            <a:schemeClr val="bg1"/>
          </a:solidFill>
        </p:grpSpPr>
        <p:sp>
          <p:nvSpPr>
            <p:cNvPr id="26" name="Freeform 821">
              <a:extLst>
                <a:ext uri="{FF2B5EF4-FFF2-40B4-BE49-F238E27FC236}">
                  <a16:creationId xmlns:a16="http://schemas.microsoft.com/office/drawing/2014/main" id="{1C1DA10D-A005-49FE-8C86-872BAAECE32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99676" y="4289426"/>
              <a:ext cx="42863" cy="50800"/>
            </a:xfrm>
            <a:custGeom>
              <a:avLst/>
              <a:gdLst>
                <a:gd name="T0" fmla="*/ 1 w 13"/>
                <a:gd name="T1" fmla="*/ 8 h 15"/>
                <a:gd name="T2" fmla="*/ 0 w 13"/>
                <a:gd name="T3" fmla="*/ 9 h 15"/>
                <a:gd name="T4" fmla="*/ 0 w 13"/>
                <a:gd name="T5" fmla="*/ 10 h 15"/>
                <a:gd name="T6" fmla="*/ 0 w 13"/>
                <a:gd name="T7" fmla="*/ 10 h 15"/>
                <a:gd name="T8" fmla="*/ 0 w 13"/>
                <a:gd name="T9" fmla="*/ 10 h 15"/>
                <a:gd name="T10" fmla="*/ 0 w 13"/>
                <a:gd name="T11" fmla="*/ 14 h 15"/>
                <a:gd name="T12" fmla="*/ 1 w 13"/>
                <a:gd name="T13" fmla="*/ 15 h 15"/>
                <a:gd name="T14" fmla="*/ 5 w 13"/>
                <a:gd name="T15" fmla="*/ 12 h 15"/>
                <a:gd name="T16" fmla="*/ 4 w 13"/>
                <a:gd name="T17" fmla="*/ 10 h 15"/>
                <a:gd name="T18" fmla="*/ 8 w 13"/>
                <a:gd name="T19" fmla="*/ 6 h 15"/>
                <a:gd name="T20" fmla="*/ 10 w 13"/>
                <a:gd name="T21" fmla="*/ 6 h 15"/>
                <a:gd name="T22" fmla="*/ 13 w 13"/>
                <a:gd name="T23" fmla="*/ 3 h 15"/>
                <a:gd name="T24" fmla="*/ 10 w 13"/>
                <a:gd name="T25" fmla="*/ 3 h 15"/>
                <a:gd name="T26" fmla="*/ 10 w 13"/>
                <a:gd name="T27" fmla="*/ 0 h 15"/>
                <a:gd name="T28" fmla="*/ 7 w 13"/>
                <a:gd name="T29" fmla="*/ 3 h 15"/>
                <a:gd name="T30" fmla="*/ 7 w 13"/>
                <a:gd name="T31" fmla="*/ 5 h 15"/>
                <a:gd name="T32" fmla="*/ 3 w 13"/>
                <a:gd name="T33" fmla="*/ 9 h 15"/>
                <a:gd name="T34" fmla="*/ 1 w 13"/>
                <a:gd name="T35" fmla="*/ 8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3" h="15">
                  <a:moveTo>
                    <a:pt x="1" y="8"/>
                  </a:moveTo>
                  <a:cubicBezTo>
                    <a:pt x="1" y="8"/>
                    <a:pt x="1" y="8"/>
                    <a:pt x="0" y="9"/>
                  </a:cubicBezTo>
                  <a:cubicBezTo>
                    <a:pt x="0" y="9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5"/>
                    <a:pt x="1" y="15"/>
                    <a:pt x="1" y="15"/>
                  </a:cubicBezTo>
                  <a:cubicBezTo>
                    <a:pt x="3" y="15"/>
                    <a:pt x="5" y="13"/>
                    <a:pt x="5" y="12"/>
                  </a:cubicBezTo>
                  <a:cubicBezTo>
                    <a:pt x="5" y="11"/>
                    <a:pt x="4" y="10"/>
                    <a:pt x="4" y="10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3" y="9"/>
                    <a:pt x="2" y="8"/>
                    <a:pt x="1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7" name="Freeform 822">
              <a:extLst>
                <a:ext uri="{FF2B5EF4-FFF2-40B4-BE49-F238E27FC236}">
                  <a16:creationId xmlns:a16="http://schemas.microsoft.com/office/drawing/2014/main" id="{3081A693-E71F-4B5B-A5EB-ADCCF9C01C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82213" y="4289426"/>
              <a:ext cx="39688" cy="11113"/>
            </a:xfrm>
            <a:custGeom>
              <a:avLst/>
              <a:gdLst>
                <a:gd name="T0" fmla="*/ 10 w 12"/>
                <a:gd name="T1" fmla="*/ 3 h 3"/>
                <a:gd name="T2" fmla="*/ 11 w 12"/>
                <a:gd name="T3" fmla="*/ 2 h 3"/>
                <a:gd name="T4" fmla="*/ 12 w 12"/>
                <a:gd name="T5" fmla="*/ 1 h 3"/>
                <a:gd name="T6" fmla="*/ 6 w 12"/>
                <a:gd name="T7" fmla="*/ 0 h 3"/>
                <a:gd name="T8" fmla="*/ 0 w 12"/>
                <a:gd name="T9" fmla="*/ 2 h 3"/>
                <a:gd name="T10" fmla="*/ 2 w 12"/>
                <a:gd name="T11" fmla="*/ 3 h 3"/>
                <a:gd name="T12" fmla="*/ 6 w 12"/>
                <a:gd name="T13" fmla="*/ 2 h 3"/>
                <a:gd name="T14" fmla="*/ 10 w 12"/>
                <a:gd name="T15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" h="3">
                  <a:moveTo>
                    <a:pt x="10" y="3"/>
                  </a:moveTo>
                  <a:cubicBezTo>
                    <a:pt x="10" y="3"/>
                    <a:pt x="11" y="2"/>
                    <a:pt x="11" y="2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0" y="1"/>
                    <a:pt x="8" y="0"/>
                    <a:pt x="6" y="0"/>
                  </a:cubicBezTo>
                  <a:cubicBezTo>
                    <a:pt x="4" y="0"/>
                    <a:pt x="2" y="1"/>
                    <a:pt x="0" y="2"/>
                  </a:cubicBezTo>
                  <a:cubicBezTo>
                    <a:pt x="1" y="2"/>
                    <a:pt x="1" y="3"/>
                    <a:pt x="2" y="3"/>
                  </a:cubicBezTo>
                  <a:cubicBezTo>
                    <a:pt x="3" y="3"/>
                    <a:pt x="5" y="2"/>
                    <a:pt x="6" y="2"/>
                  </a:cubicBezTo>
                  <a:cubicBezTo>
                    <a:pt x="8" y="2"/>
                    <a:pt x="9" y="3"/>
                    <a:pt x="1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8" name="Freeform 823">
              <a:extLst>
                <a:ext uri="{FF2B5EF4-FFF2-40B4-BE49-F238E27FC236}">
                  <a16:creationId xmlns:a16="http://schemas.microsoft.com/office/drawing/2014/main" id="{E881CF9B-F6A9-493D-8493-18E618D42C8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88563" y="4310063"/>
              <a:ext cx="53975" cy="57150"/>
            </a:xfrm>
            <a:custGeom>
              <a:avLst/>
              <a:gdLst>
                <a:gd name="T0" fmla="*/ 15 w 16"/>
                <a:gd name="T1" fmla="*/ 0 h 17"/>
                <a:gd name="T2" fmla="*/ 14 w 16"/>
                <a:gd name="T3" fmla="*/ 1 h 17"/>
                <a:gd name="T4" fmla="*/ 13 w 16"/>
                <a:gd name="T5" fmla="*/ 2 h 17"/>
                <a:gd name="T6" fmla="*/ 14 w 16"/>
                <a:gd name="T7" fmla="*/ 6 h 17"/>
                <a:gd name="T8" fmla="*/ 4 w 16"/>
                <a:gd name="T9" fmla="*/ 15 h 17"/>
                <a:gd name="T10" fmla="*/ 1 w 16"/>
                <a:gd name="T11" fmla="*/ 14 h 17"/>
                <a:gd name="T12" fmla="*/ 0 w 16"/>
                <a:gd name="T13" fmla="*/ 16 h 17"/>
                <a:gd name="T14" fmla="*/ 4 w 16"/>
                <a:gd name="T15" fmla="*/ 17 h 17"/>
                <a:gd name="T16" fmla="*/ 16 w 16"/>
                <a:gd name="T17" fmla="*/ 6 h 17"/>
                <a:gd name="T18" fmla="*/ 15 w 16"/>
                <a:gd name="T1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" h="17">
                  <a:moveTo>
                    <a:pt x="15" y="0"/>
                  </a:moveTo>
                  <a:cubicBezTo>
                    <a:pt x="14" y="1"/>
                    <a:pt x="14" y="1"/>
                    <a:pt x="14" y="1"/>
                  </a:cubicBezTo>
                  <a:cubicBezTo>
                    <a:pt x="14" y="2"/>
                    <a:pt x="13" y="2"/>
                    <a:pt x="13" y="2"/>
                  </a:cubicBezTo>
                  <a:cubicBezTo>
                    <a:pt x="13" y="3"/>
                    <a:pt x="14" y="4"/>
                    <a:pt x="14" y="6"/>
                  </a:cubicBezTo>
                  <a:cubicBezTo>
                    <a:pt x="14" y="11"/>
                    <a:pt x="10" y="15"/>
                    <a:pt x="4" y="15"/>
                  </a:cubicBezTo>
                  <a:cubicBezTo>
                    <a:pt x="3" y="15"/>
                    <a:pt x="2" y="15"/>
                    <a:pt x="1" y="14"/>
                  </a:cubicBezTo>
                  <a:cubicBezTo>
                    <a:pt x="1" y="15"/>
                    <a:pt x="1" y="16"/>
                    <a:pt x="0" y="16"/>
                  </a:cubicBezTo>
                  <a:cubicBezTo>
                    <a:pt x="1" y="17"/>
                    <a:pt x="3" y="17"/>
                    <a:pt x="4" y="17"/>
                  </a:cubicBezTo>
                  <a:cubicBezTo>
                    <a:pt x="11" y="17"/>
                    <a:pt x="16" y="12"/>
                    <a:pt x="16" y="6"/>
                  </a:cubicBezTo>
                  <a:cubicBezTo>
                    <a:pt x="16" y="4"/>
                    <a:pt x="15" y="2"/>
                    <a:pt x="1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9" name="Freeform 824">
              <a:extLst>
                <a:ext uri="{FF2B5EF4-FFF2-40B4-BE49-F238E27FC236}">
                  <a16:creationId xmlns:a16="http://schemas.microsoft.com/office/drawing/2014/main" id="{CCD0BBE6-F33A-47E8-98A3-C298EBE8BAE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96501" y="4316413"/>
              <a:ext cx="33338" cy="36513"/>
            </a:xfrm>
            <a:custGeom>
              <a:avLst/>
              <a:gdLst>
                <a:gd name="T0" fmla="*/ 10 w 10"/>
                <a:gd name="T1" fmla="*/ 4 h 11"/>
                <a:gd name="T2" fmla="*/ 9 w 10"/>
                <a:gd name="T3" fmla="*/ 0 h 11"/>
                <a:gd name="T4" fmla="*/ 7 w 10"/>
                <a:gd name="T5" fmla="*/ 2 h 11"/>
                <a:gd name="T6" fmla="*/ 8 w 10"/>
                <a:gd name="T7" fmla="*/ 4 h 11"/>
                <a:gd name="T8" fmla="*/ 2 w 10"/>
                <a:gd name="T9" fmla="*/ 9 h 11"/>
                <a:gd name="T10" fmla="*/ 0 w 10"/>
                <a:gd name="T11" fmla="*/ 8 h 11"/>
                <a:gd name="T12" fmla="*/ 0 w 10"/>
                <a:gd name="T13" fmla="*/ 9 h 11"/>
                <a:gd name="T14" fmla="*/ 0 w 10"/>
                <a:gd name="T15" fmla="*/ 9 h 11"/>
                <a:gd name="T16" fmla="*/ 0 w 10"/>
                <a:gd name="T17" fmla="*/ 9 h 11"/>
                <a:gd name="T18" fmla="*/ 0 w 10"/>
                <a:gd name="T19" fmla="*/ 10 h 11"/>
                <a:gd name="T20" fmla="*/ 2 w 10"/>
                <a:gd name="T21" fmla="*/ 11 h 11"/>
                <a:gd name="T22" fmla="*/ 10 w 10"/>
                <a:gd name="T23" fmla="*/ 4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" h="11">
                  <a:moveTo>
                    <a:pt x="10" y="4"/>
                  </a:moveTo>
                  <a:cubicBezTo>
                    <a:pt x="10" y="2"/>
                    <a:pt x="9" y="1"/>
                    <a:pt x="9" y="0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8" y="2"/>
                    <a:pt x="8" y="3"/>
                    <a:pt x="8" y="4"/>
                  </a:cubicBezTo>
                  <a:cubicBezTo>
                    <a:pt x="8" y="6"/>
                    <a:pt x="5" y="9"/>
                    <a:pt x="2" y="9"/>
                  </a:cubicBezTo>
                  <a:cubicBezTo>
                    <a:pt x="2" y="9"/>
                    <a:pt x="1" y="9"/>
                    <a:pt x="0" y="8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10"/>
                    <a:pt x="0" y="10"/>
                  </a:cubicBezTo>
                  <a:cubicBezTo>
                    <a:pt x="1" y="11"/>
                    <a:pt x="2" y="11"/>
                    <a:pt x="2" y="11"/>
                  </a:cubicBezTo>
                  <a:cubicBezTo>
                    <a:pt x="6" y="11"/>
                    <a:pt x="10" y="8"/>
                    <a:pt x="1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0" name="Freeform 825">
              <a:extLst>
                <a:ext uri="{FF2B5EF4-FFF2-40B4-BE49-F238E27FC236}">
                  <a16:creationId xmlns:a16="http://schemas.microsoft.com/office/drawing/2014/main" id="{C8E76169-C16C-4A5A-964C-99390A23143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96501" y="4303713"/>
              <a:ext cx="19050" cy="9525"/>
            </a:xfrm>
            <a:custGeom>
              <a:avLst/>
              <a:gdLst>
                <a:gd name="T0" fmla="*/ 2 w 6"/>
                <a:gd name="T1" fmla="*/ 2 h 3"/>
                <a:gd name="T2" fmla="*/ 4 w 6"/>
                <a:gd name="T3" fmla="*/ 3 h 3"/>
                <a:gd name="T4" fmla="*/ 6 w 6"/>
                <a:gd name="T5" fmla="*/ 1 h 3"/>
                <a:gd name="T6" fmla="*/ 2 w 6"/>
                <a:gd name="T7" fmla="*/ 0 h 3"/>
                <a:gd name="T8" fmla="*/ 0 w 6"/>
                <a:gd name="T9" fmla="*/ 1 h 3"/>
                <a:gd name="T10" fmla="*/ 1 w 6"/>
                <a:gd name="T11" fmla="*/ 3 h 3"/>
                <a:gd name="T12" fmla="*/ 2 w 6"/>
                <a:gd name="T13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3">
                  <a:moveTo>
                    <a:pt x="2" y="2"/>
                  </a:moveTo>
                  <a:cubicBezTo>
                    <a:pt x="3" y="2"/>
                    <a:pt x="4" y="3"/>
                    <a:pt x="4" y="3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5" y="1"/>
                    <a:pt x="4" y="0"/>
                    <a:pt x="2" y="0"/>
                  </a:cubicBezTo>
                  <a:cubicBezTo>
                    <a:pt x="1" y="0"/>
                    <a:pt x="1" y="1"/>
                    <a:pt x="0" y="1"/>
                  </a:cubicBezTo>
                  <a:cubicBezTo>
                    <a:pt x="0" y="2"/>
                    <a:pt x="0" y="2"/>
                    <a:pt x="1" y="3"/>
                  </a:cubicBezTo>
                  <a:cubicBezTo>
                    <a:pt x="1" y="3"/>
                    <a:pt x="2" y="2"/>
                    <a:pt x="2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1" name="Freeform 826">
              <a:extLst>
                <a:ext uri="{FF2B5EF4-FFF2-40B4-BE49-F238E27FC236}">
                  <a16:creationId xmlns:a16="http://schemas.microsoft.com/office/drawing/2014/main" id="{28AEE9A6-EC8F-4538-8E51-30490036FBF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18713" y="4303713"/>
              <a:ext cx="77788" cy="63500"/>
            </a:xfrm>
            <a:custGeom>
              <a:avLst/>
              <a:gdLst>
                <a:gd name="T0" fmla="*/ 6 w 23"/>
                <a:gd name="T1" fmla="*/ 0 h 19"/>
                <a:gd name="T2" fmla="*/ 9 w 23"/>
                <a:gd name="T3" fmla="*/ 0 h 19"/>
                <a:gd name="T4" fmla="*/ 10 w 23"/>
                <a:gd name="T5" fmla="*/ 2 h 19"/>
                <a:gd name="T6" fmla="*/ 9 w 23"/>
                <a:gd name="T7" fmla="*/ 13 h 19"/>
                <a:gd name="T8" fmla="*/ 11 w 23"/>
                <a:gd name="T9" fmla="*/ 17 h 19"/>
                <a:gd name="T10" fmla="*/ 13 w 23"/>
                <a:gd name="T11" fmla="*/ 13 h 19"/>
                <a:gd name="T12" fmla="*/ 12 w 23"/>
                <a:gd name="T13" fmla="*/ 2 h 19"/>
                <a:gd name="T14" fmla="*/ 13 w 23"/>
                <a:gd name="T15" fmla="*/ 0 h 19"/>
                <a:gd name="T16" fmla="*/ 16 w 23"/>
                <a:gd name="T17" fmla="*/ 0 h 19"/>
                <a:gd name="T18" fmla="*/ 16 w 23"/>
                <a:gd name="T19" fmla="*/ 0 h 19"/>
                <a:gd name="T20" fmla="*/ 22 w 23"/>
                <a:gd name="T21" fmla="*/ 6 h 19"/>
                <a:gd name="T22" fmla="*/ 21 w 23"/>
                <a:gd name="T23" fmla="*/ 13 h 19"/>
                <a:gd name="T24" fmla="*/ 16 w 23"/>
                <a:gd name="T25" fmla="*/ 19 h 19"/>
                <a:gd name="T26" fmla="*/ 7 w 23"/>
                <a:gd name="T27" fmla="*/ 19 h 19"/>
                <a:gd name="T28" fmla="*/ 1 w 23"/>
                <a:gd name="T29" fmla="*/ 13 h 19"/>
                <a:gd name="T30" fmla="*/ 0 w 23"/>
                <a:gd name="T31" fmla="*/ 6 h 19"/>
                <a:gd name="T32" fmla="*/ 6 w 23"/>
                <a:gd name="T3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19">
                  <a:moveTo>
                    <a:pt x="6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9" y="2"/>
                    <a:pt x="10" y="2"/>
                  </a:cubicBezTo>
                  <a:cubicBezTo>
                    <a:pt x="10" y="2"/>
                    <a:pt x="9" y="10"/>
                    <a:pt x="9" y="13"/>
                  </a:cubicBezTo>
                  <a:cubicBezTo>
                    <a:pt x="9" y="14"/>
                    <a:pt x="10" y="17"/>
                    <a:pt x="11" y="17"/>
                  </a:cubicBezTo>
                  <a:cubicBezTo>
                    <a:pt x="12" y="17"/>
                    <a:pt x="13" y="14"/>
                    <a:pt x="13" y="13"/>
                  </a:cubicBezTo>
                  <a:cubicBezTo>
                    <a:pt x="14" y="10"/>
                    <a:pt x="12" y="2"/>
                    <a:pt x="12" y="2"/>
                  </a:cubicBezTo>
                  <a:cubicBezTo>
                    <a:pt x="12" y="2"/>
                    <a:pt x="13" y="2"/>
                    <a:pt x="13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20" y="0"/>
                    <a:pt x="23" y="3"/>
                    <a:pt x="22" y="6"/>
                  </a:cubicBezTo>
                  <a:cubicBezTo>
                    <a:pt x="21" y="13"/>
                    <a:pt x="21" y="13"/>
                    <a:pt x="21" y="13"/>
                  </a:cubicBezTo>
                  <a:cubicBezTo>
                    <a:pt x="21" y="16"/>
                    <a:pt x="19" y="19"/>
                    <a:pt x="16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4" y="19"/>
                    <a:pt x="2" y="16"/>
                    <a:pt x="1" y="1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2" name="Oval 827">
              <a:extLst>
                <a:ext uri="{FF2B5EF4-FFF2-40B4-BE49-F238E27FC236}">
                  <a16:creationId xmlns:a16="http://schemas.microsoft.com/office/drawing/2014/main" id="{194EB514-528E-4B90-86AB-7A5D507B15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39351" y="4256088"/>
              <a:ext cx="36513" cy="3651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33" name="文本框 3">
            <a:extLst>
              <a:ext uri="{FF2B5EF4-FFF2-40B4-BE49-F238E27FC236}">
                <a16:creationId xmlns:a16="http://schemas.microsoft.com/office/drawing/2014/main" id="{B7FA799A-E4DF-4379-8B96-BAA0DAE414BB}"/>
              </a:ext>
            </a:extLst>
          </p:cNvPr>
          <p:cNvSpPr txBox="1"/>
          <p:nvPr/>
        </p:nvSpPr>
        <p:spPr>
          <a:xfrm>
            <a:off x="1901799" y="5035829"/>
            <a:ext cx="7979557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5500" b="1" dirty="0">
                <a:solidFill>
                  <a:prstClr val="whit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.............................................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840C252-1836-4A4C-98A6-7F5D169FADB0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205779" y="1782085"/>
            <a:ext cx="4547128" cy="300736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24FF9D8-FE98-4A0C-8FE0-E57D931C5D9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056446" y="1782083"/>
            <a:ext cx="4511040" cy="300736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92A976C-8B2C-4104-8C7A-8C763F4F625C}"/>
              </a:ext>
            </a:extLst>
          </p:cNvPr>
          <p:cNvSpPr/>
          <p:nvPr/>
        </p:nvSpPr>
        <p:spPr>
          <a:xfrm>
            <a:off x="853061" y="454002"/>
            <a:ext cx="713548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>
                <a:solidFill>
                  <a:prstClr val="whit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Evaluate and revise the model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D1B2A93-187E-4E2C-8E19-A12BD7FC5C11}"/>
              </a:ext>
            </a:extLst>
          </p:cNvPr>
          <p:cNvSpPr/>
          <p:nvPr/>
        </p:nvSpPr>
        <p:spPr>
          <a:xfrm>
            <a:off x="1974853" y="5032572"/>
            <a:ext cx="979947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the model has a 97.5% validation accuracy and a 0.836 loss</a:t>
            </a:r>
          </a:p>
        </p:txBody>
      </p:sp>
    </p:spTree>
    <p:extLst>
      <p:ext uri="{BB962C8B-B14F-4D97-AF65-F5344CB8AC3E}">
        <p14:creationId xmlns:p14="http://schemas.microsoft.com/office/powerpoint/2010/main" val="344270543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3.33333E-6 L -1.57865 -0.00023 " pathEditMode="relative" rAng="0" ptsTypes="AA">
                                      <p:cBhvr>
                                        <p:cTn id="9" dur="15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8841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3.33333E-6 L -1.57865 -0.00023 " pathEditMode="relative" rAng="0" ptsTypes="AA">
                                      <p:cBhvr>
                                        <p:cTn id="11" dur="15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8841" y="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3.33333E-6 L -1.57865 -0.00023 " pathEditMode="relative" rAng="0" ptsTypes="AA">
                                      <p:cBhvr>
                                        <p:cTn id="13" dur="15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8841" y="0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3.33333E-6 L -1.57865 -0.00023 " pathEditMode="relative" rAng="0" ptsTypes="AA">
                                      <p:cBhvr>
                                        <p:cTn id="15" dur="15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8841" y="0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3.33333E-6 L -1.57865 -0.00023 " pathEditMode="relative" rAng="0" ptsTypes="AA">
                                      <p:cBhvr>
                                        <p:cTn id="17" dur="15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8841" y="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3.33333E-6 L -1.57865 -0.00023 " pathEditMode="relative" rAng="0" ptsTypes="AA">
                                      <p:cBhvr>
                                        <p:cTn id="19" dur="15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884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8">
            <a:extLst>
              <a:ext uri="{FF2B5EF4-FFF2-40B4-BE49-F238E27FC236}">
                <a16:creationId xmlns:a16="http://schemas.microsoft.com/office/drawing/2014/main" id="{9830BDBC-AA71-4EEB-9E3B-4A74464B0348}"/>
              </a:ext>
            </a:extLst>
          </p:cNvPr>
          <p:cNvGrpSpPr/>
          <p:nvPr/>
        </p:nvGrpSpPr>
        <p:grpSpPr>
          <a:xfrm>
            <a:off x="2701875" y="215153"/>
            <a:ext cx="6788250" cy="6788250"/>
            <a:chOff x="6440522" y="1871187"/>
            <a:chExt cx="4097622" cy="4097622"/>
          </a:xfrm>
        </p:grpSpPr>
        <p:sp>
          <p:nvSpPr>
            <p:cNvPr id="7" name="饼形 3">
              <a:extLst>
                <a:ext uri="{FF2B5EF4-FFF2-40B4-BE49-F238E27FC236}">
                  <a16:creationId xmlns:a16="http://schemas.microsoft.com/office/drawing/2014/main" id="{310BF96E-1867-46A4-8F99-E09466EC3EA4}"/>
                </a:ext>
              </a:extLst>
            </p:cNvPr>
            <p:cNvSpPr/>
            <p:nvPr/>
          </p:nvSpPr>
          <p:spPr>
            <a:xfrm>
              <a:off x="6692378" y="2027509"/>
              <a:ext cx="3703093" cy="3703093"/>
            </a:xfrm>
            <a:prstGeom prst="pie">
              <a:avLst>
                <a:gd name="adj1" fmla="val 2769064"/>
                <a:gd name="adj2" fmla="val 18567893"/>
              </a:avLst>
            </a:prstGeom>
            <a:solidFill>
              <a:srgbClr val="FFFFFF"/>
            </a:solidFill>
            <a:ln>
              <a:solidFill>
                <a:srgbClr val="4B7B8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" name="饼形 4">
              <a:extLst>
                <a:ext uri="{FF2B5EF4-FFF2-40B4-BE49-F238E27FC236}">
                  <a16:creationId xmlns:a16="http://schemas.microsoft.com/office/drawing/2014/main" id="{AA62FB75-3BF4-4EEF-9BB7-0949512BA1D8}"/>
                </a:ext>
              </a:extLst>
            </p:cNvPr>
            <p:cNvSpPr/>
            <p:nvPr/>
          </p:nvSpPr>
          <p:spPr>
            <a:xfrm rot="10800000">
              <a:off x="6440522" y="1871187"/>
              <a:ext cx="4097622" cy="4097622"/>
            </a:xfrm>
            <a:prstGeom prst="pie">
              <a:avLst>
                <a:gd name="adj1" fmla="val 5436460"/>
                <a:gd name="adj2" fmla="val 13545774"/>
              </a:avLst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94BA2CAD-69E8-4720-95F5-A91FEDBDA258}"/>
              </a:ext>
            </a:extLst>
          </p:cNvPr>
          <p:cNvSpPr/>
          <p:nvPr/>
        </p:nvSpPr>
        <p:spPr>
          <a:xfrm>
            <a:off x="2526806" y="644600"/>
            <a:ext cx="687143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R="0" lvl="0">
              <a:spcBef>
                <a:spcPts val="0"/>
              </a:spcBef>
              <a:spcAft>
                <a:spcPts val="0"/>
              </a:spcAft>
              <a:tabLst>
                <a:tab pos="457200" algn="l"/>
              </a:tabLst>
            </a:pPr>
            <a:r>
              <a:rPr lang="en-US" sz="28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Compare with true class and predict class</a:t>
            </a:r>
          </a:p>
        </p:txBody>
      </p:sp>
      <p:grpSp>
        <p:nvGrpSpPr>
          <p:cNvPr id="14" name="组合 6">
            <a:extLst>
              <a:ext uri="{FF2B5EF4-FFF2-40B4-BE49-F238E27FC236}">
                <a16:creationId xmlns:a16="http://schemas.microsoft.com/office/drawing/2014/main" id="{20F97B40-F1E9-48B2-B16A-A50C2D04F2B2}"/>
              </a:ext>
            </a:extLst>
          </p:cNvPr>
          <p:cNvGrpSpPr/>
          <p:nvPr/>
        </p:nvGrpSpPr>
        <p:grpSpPr>
          <a:xfrm>
            <a:off x="8488216" y="3122637"/>
            <a:ext cx="628856" cy="612726"/>
            <a:chOff x="8085138" y="3529013"/>
            <a:chExt cx="123826" cy="120650"/>
          </a:xfrm>
          <a:solidFill>
            <a:srgbClr val="FFFFFF"/>
          </a:solidFill>
        </p:grpSpPr>
        <p:sp>
          <p:nvSpPr>
            <p:cNvPr id="15" name="Freeform 1189">
              <a:extLst>
                <a:ext uri="{FF2B5EF4-FFF2-40B4-BE49-F238E27FC236}">
                  <a16:creationId xmlns:a16="http://schemas.microsoft.com/office/drawing/2014/main" id="{B10A3B8F-F59C-4077-88F2-0CBFDA17B6FF}"/>
                </a:ext>
              </a:extLst>
            </p:cNvPr>
            <p:cNvSpPr>
              <a:spLocks/>
            </p:cNvSpPr>
            <p:nvPr/>
          </p:nvSpPr>
          <p:spPr bwMode="auto">
            <a:xfrm>
              <a:off x="8112126" y="3529013"/>
              <a:ext cx="96838" cy="96838"/>
            </a:xfrm>
            <a:custGeom>
              <a:avLst/>
              <a:gdLst>
                <a:gd name="T0" fmla="*/ 25 w 29"/>
                <a:gd name="T1" fmla="*/ 18 h 29"/>
                <a:gd name="T2" fmla="*/ 20 w 29"/>
                <a:gd name="T3" fmla="*/ 13 h 29"/>
                <a:gd name="T4" fmla="*/ 27 w 29"/>
                <a:gd name="T5" fmla="*/ 6 h 29"/>
                <a:gd name="T6" fmla="*/ 27 w 29"/>
                <a:gd name="T7" fmla="*/ 1 h 29"/>
                <a:gd name="T8" fmla="*/ 22 w 29"/>
                <a:gd name="T9" fmla="*/ 1 h 29"/>
                <a:gd name="T10" fmla="*/ 15 w 29"/>
                <a:gd name="T11" fmla="*/ 8 h 29"/>
                <a:gd name="T12" fmla="*/ 10 w 29"/>
                <a:gd name="T13" fmla="*/ 4 h 29"/>
                <a:gd name="T14" fmla="*/ 3 w 29"/>
                <a:gd name="T15" fmla="*/ 2 h 29"/>
                <a:gd name="T16" fmla="*/ 3 w 29"/>
                <a:gd name="T17" fmla="*/ 6 h 29"/>
                <a:gd name="T18" fmla="*/ 10 w 29"/>
                <a:gd name="T19" fmla="*/ 13 h 29"/>
                <a:gd name="T20" fmla="*/ 6 w 29"/>
                <a:gd name="T21" fmla="*/ 18 h 29"/>
                <a:gd name="T22" fmla="*/ 1 w 29"/>
                <a:gd name="T23" fmla="*/ 17 h 29"/>
                <a:gd name="T24" fmla="*/ 2 w 29"/>
                <a:gd name="T25" fmla="*/ 21 h 29"/>
                <a:gd name="T26" fmla="*/ 8 w 29"/>
                <a:gd name="T27" fmla="*/ 27 h 29"/>
                <a:gd name="T28" fmla="*/ 12 w 29"/>
                <a:gd name="T29" fmla="*/ 28 h 29"/>
                <a:gd name="T30" fmla="*/ 11 w 29"/>
                <a:gd name="T31" fmla="*/ 23 h 29"/>
                <a:gd name="T32" fmla="*/ 15 w 29"/>
                <a:gd name="T33" fmla="*/ 18 h 29"/>
                <a:gd name="T34" fmla="*/ 23 w 29"/>
                <a:gd name="T35" fmla="*/ 25 h 29"/>
                <a:gd name="T36" fmla="*/ 28 w 29"/>
                <a:gd name="T37" fmla="*/ 25 h 29"/>
                <a:gd name="T38" fmla="*/ 25 w 29"/>
                <a:gd name="T39" fmla="*/ 18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9" h="29">
                  <a:moveTo>
                    <a:pt x="25" y="18"/>
                  </a:moveTo>
                  <a:cubicBezTo>
                    <a:pt x="20" y="13"/>
                    <a:pt x="20" y="13"/>
                    <a:pt x="20" y="13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28" y="4"/>
                    <a:pt x="28" y="2"/>
                    <a:pt x="27" y="1"/>
                  </a:cubicBezTo>
                  <a:cubicBezTo>
                    <a:pt x="25" y="0"/>
                    <a:pt x="23" y="0"/>
                    <a:pt x="22" y="1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9" y="2"/>
                    <a:pt x="4" y="0"/>
                    <a:pt x="3" y="2"/>
                  </a:cubicBezTo>
                  <a:cubicBezTo>
                    <a:pt x="1" y="3"/>
                    <a:pt x="1" y="5"/>
                    <a:pt x="3" y="6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4" y="17"/>
                    <a:pt x="1" y="16"/>
                    <a:pt x="1" y="17"/>
                  </a:cubicBezTo>
                  <a:cubicBezTo>
                    <a:pt x="0" y="18"/>
                    <a:pt x="0" y="20"/>
                    <a:pt x="2" y="21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10" y="29"/>
                    <a:pt x="11" y="29"/>
                    <a:pt x="12" y="28"/>
                  </a:cubicBezTo>
                  <a:cubicBezTo>
                    <a:pt x="13" y="27"/>
                    <a:pt x="12" y="25"/>
                    <a:pt x="11" y="23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23" y="25"/>
                    <a:pt x="23" y="25"/>
                    <a:pt x="23" y="25"/>
                  </a:cubicBezTo>
                  <a:cubicBezTo>
                    <a:pt x="24" y="26"/>
                    <a:pt x="26" y="26"/>
                    <a:pt x="28" y="25"/>
                  </a:cubicBezTo>
                  <a:cubicBezTo>
                    <a:pt x="29" y="24"/>
                    <a:pt x="26" y="19"/>
                    <a:pt x="25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6" name="Freeform 1190">
              <a:extLst>
                <a:ext uri="{FF2B5EF4-FFF2-40B4-BE49-F238E27FC236}">
                  <a16:creationId xmlns:a16="http://schemas.microsoft.com/office/drawing/2014/main" id="{8ACF793F-750E-4CE4-9CC5-C3A0CCF8D776}"/>
                </a:ext>
              </a:extLst>
            </p:cNvPr>
            <p:cNvSpPr>
              <a:spLocks/>
            </p:cNvSpPr>
            <p:nvPr/>
          </p:nvSpPr>
          <p:spPr bwMode="auto">
            <a:xfrm>
              <a:off x="8085138" y="3538538"/>
              <a:ext cx="111125" cy="111125"/>
            </a:xfrm>
            <a:custGeom>
              <a:avLst/>
              <a:gdLst>
                <a:gd name="T0" fmla="*/ 29 w 33"/>
                <a:gd name="T1" fmla="*/ 23 h 33"/>
                <a:gd name="T2" fmla="*/ 18 w 33"/>
                <a:gd name="T3" fmla="*/ 29 h 33"/>
                <a:gd name="T4" fmla="*/ 4 w 33"/>
                <a:gd name="T5" fmla="*/ 15 h 33"/>
                <a:gd name="T6" fmla="*/ 9 w 33"/>
                <a:gd name="T7" fmla="*/ 5 h 33"/>
                <a:gd name="T8" fmla="*/ 8 w 33"/>
                <a:gd name="T9" fmla="*/ 0 h 33"/>
                <a:gd name="T10" fmla="*/ 0 w 33"/>
                <a:gd name="T11" fmla="*/ 15 h 33"/>
                <a:gd name="T12" fmla="*/ 18 w 33"/>
                <a:gd name="T13" fmla="*/ 33 h 33"/>
                <a:gd name="T14" fmla="*/ 33 w 33"/>
                <a:gd name="T15" fmla="*/ 25 h 33"/>
                <a:gd name="T16" fmla="*/ 29 w 33"/>
                <a:gd name="T17" fmla="*/ 24 h 33"/>
                <a:gd name="T18" fmla="*/ 29 w 33"/>
                <a:gd name="T19" fmla="*/ 2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3" h="33">
                  <a:moveTo>
                    <a:pt x="29" y="23"/>
                  </a:moveTo>
                  <a:cubicBezTo>
                    <a:pt x="26" y="27"/>
                    <a:pt x="22" y="29"/>
                    <a:pt x="18" y="29"/>
                  </a:cubicBezTo>
                  <a:cubicBezTo>
                    <a:pt x="10" y="29"/>
                    <a:pt x="4" y="23"/>
                    <a:pt x="4" y="15"/>
                  </a:cubicBezTo>
                  <a:cubicBezTo>
                    <a:pt x="4" y="11"/>
                    <a:pt x="6" y="7"/>
                    <a:pt x="9" y="5"/>
                  </a:cubicBezTo>
                  <a:cubicBezTo>
                    <a:pt x="8" y="3"/>
                    <a:pt x="7" y="2"/>
                    <a:pt x="8" y="0"/>
                  </a:cubicBezTo>
                  <a:cubicBezTo>
                    <a:pt x="3" y="3"/>
                    <a:pt x="0" y="9"/>
                    <a:pt x="0" y="15"/>
                  </a:cubicBezTo>
                  <a:cubicBezTo>
                    <a:pt x="0" y="25"/>
                    <a:pt x="8" y="33"/>
                    <a:pt x="18" y="33"/>
                  </a:cubicBezTo>
                  <a:cubicBezTo>
                    <a:pt x="24" y="33"/>
                    <a:pt x="30" y="30"/>
                    <a:pt x="33" y="25"/>
                  </a:cubicBezTo>
                  <a:cubicBezTo>
                    <a:pt x="32" y="25"/>
                    <a:pt x="30" y="25"/>
                    <a:pt x="29" y="24"/>
                  </a:cubicBezTo>
                  <a:lnTo>
                    <a:pt x="29" y="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DB33C971-D100-43AB-B6A3-252E163FC4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9907" y="1708253"/>
            <a:ext cx="4307725" cy="3860998"/>
          </a:xfrm>
          <a:prstGeom prst="rect">
            <a:avLst/>
          </a:prstGeom>
          <a:ln w="57150">
            <a:solidFill>
              <a:srgbClr val="1F4E79"/>
            </a:solidFill>
          </a:ln>
        </p:spPr>
      </p:pic>
      <p:pic>
        <p:nvPicPr>
          <p:cNvPr id="10" name="Picture 9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F28422AF-EE99-4DC2-A6A5-456C588B51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6438" y="1708253"/>
            <a:ext cx="4280120" cy="3860998"/>
          </a:xfrm>
          <a:prstGeom prst="rect">
            <a:avLst/>
          </a:prstGeom>
          <a:ln w="57150">
            <a:solidFill>
              <a:srgbClr val="1F4E79"/>
            </a:solidFill>
          </a:ln>
        </p:spPr>
      </p:pic>
      <p:sp>
        <p:nvSpPr>
          <p:cNvPr id="17" name="share-files_1651">
            <a:extLst>
              <a:ext uri="{FF2B5EF4-FFF2-40B4-BE49-F238E27FC236}">
                <a16:creationId xmlns:a16="http://schemas.microsoft.com/office/drawing/2014/main" id="{F6CADC6E-7D63-413D-BB58-41FDC16648FA}"/>
              </a:ext>
            </a:extLst>
          </p:cNvPr>
          <p:cNvSpPr>
            <a:spLocks noChangeAspect="1"/>
          </p:cNvSpPr>
          <p:nvPr/>
        </p:nvSpPr>
        <p:spPr bwMode="auto">
          <a:xfrm>
            <a:off x="5371543" y="3021894"/>
            <a:ext cx="1395410" cy="1185077"/>
          </a:xfrm>
          <a:custGeom>
            <a:avLst/>
            <a:gdLst>
              <a:gd name="connsiteX0" fmla="*/ 366251 w 519336"/>
              <a:gd name="connsiteY0" fmla="*/ 199177 h 441056"/>
              <a:gd name="connsiteX1" fmla="*/ 370553 w 519336"/>
              <a:gd name="connsiteY1" fmla="*/ 202401 h 441056"/>
              <a:gd name="connsiteX2" fmla="*/ 370553 w 519336"/>
              <a:gd name="connsiteY2" fmla="*/ 232495 h 441056"/>
              <a:gd name="connsiteX3" fmla="*/ 381308 w 519336"/>
              <a:gd name="connsiteY3" fmla="*/ 232495 h 441056"/>
              <a:gd name="connsiteX4" fmla="*/ 460893 w 519336"/>
              <a:gd name="connsiteY4" fmla="*/ 232495 h 441056"/>
              <a:gd name="connsiteX5" fmla="*/ 465195 w 519336"/>
              <a:gd name="connsiteY5" fmla="*/ 236794 h 441056"/>
              <a:gd name="connsiteX6" fmla="*/ 465195 w 519336"/>
              <a:gd name="connsiteY6" fmla="*/ 279785 h 441056"/>
              <a:gd name="connsiteX7" fmla="*/ 463044 w 519336"/>
              <a:gd name="connsiteY7" fmla="*/ 284084 h 441056"/>
              <a:gd name="connsiteX8" fmla="*/ 383458 w 519336"/>
              <a:gd name="connsiteY8" fmla="*/ 284084 h 441056"/>
              <a:gd name="connsiteX9" fmla="*/ 370553 w 519336"/>
              <a:gd name="connsiteY9" fmla="*/ 284084 h 441056"/>
              <a:gd name="connsiteX10" fmla="*/ 370553 w 519336"/>
              <a:gd name="connsiteY10" fmla="*/ 312028 h 441056"/>
              <a:gd name="connsiteX11" fmla="*/ 364100 w 519336"/>
              <a:gd name="connsiteY11" fmla="*/ 314177 h 441056"/>
              <a:gd name="connsiteX12" fmla="*/ 297420 w 519336"/>
              <a:gd name="connsiteY12" fmla="*/ 262588 h 441056"/>
              <a:gd name="connsiteX13" fmla="*/ 299571 w 519336"/>
              <a:gd name="connsiteY13" fmla="*/ 253990 h 441056"/>
              <a:gd name="connsiteX14" fmla="*/ 361949 w 519336"/>
              <a:gd name="connsiteY14" fmla="*/ 202401 h 441056"/>
              <a:gd name="connsiteX15" fmla="*/ 366251 w 519336"/>
              <a:gd name="connsiteY15" fmla="*/ 199177 h 441056"/>
              <a:gd name="connsiteX16" fmla="*/ 151861 w 519336"/>
              <a:gd name="connsiteY16" fmla="*/ 110092 h 441056"/>
              <a:gd name="connsiteX17" fmla="*/ 155094 w 519336"/>
              <a:gd name="connsiteY17" fmla="*/ 111974 h 441056"/>
              <a:gd name="connsiteX18" fmla="*/ 221907 w 519336"/>
              <a:gd name="connsiteY18" fmla="*/ 163596 h 441056"/>
              <a:gd name="connsiteX19" fmla="*/ 221907 w 519336"/>
              <a:gd name="connsiteY19" fmla="*/ 172200 h 441056"/>
              <a:gd name="connsiteX20" fmla="*/ 157249 w 519336"/>
              <a:gd name="connsiteY20" fmla="*/ 223822 h 441056"/>
              <a:gd name="connsiteX21" fmla="*/ 150783 w 519336"/>
              <a:gd name="connsiteY21" fmla="*/ 223822 h 441056"/>
              <a:gd name="connsiteX22" fmla="*/ 150783 w 519336"/>
              <a:gd name="connsiteY22" fmla="*/ 193709 h 441056"/>
              <a:gd name="connsiteX23" fmla="*/ 137852 w 519336"/>
              <a:gd name="connsiteY23" fmla="*/ 193709 h 441056"/>
              <a:gd name="connsiteX24" fmla="*/ 58106 w 519336"/>
              <a:gd name="connsiteY24" fmla="*/ 193709 h 441056"/>
              <a:gd name="connsiteX25" fmla="*/ 53796 w 519336"/>
              <a:gd name="connsiteY25" fmla="*/ 189407 h 441056"/>
              <a:gd name="connsiteX26" fmla="*/ 53796 w 519336"/>
              <a:gd name="connsiteY26" fmla="*/ 146389 h 441056"/>
              <a:gd name="connsiteX27" fmla="*/ 55951 w 519336"/>
              <a:gd name="connsiteY27" fmla="*/ 142087 h 441056"/>
              <a:gd name="connsiteX28" fmla="*/ 135696 w 519336"/>
              <a:gd name="connsiteY28" fmla="*/ 142087 h 441056"/>
              <a:gd name="connsiteX29" fmla="*/ 148628 w 519336"/>
              <a:gd name="connsiteY29" fmla="*/ 142087 h 441056"/>
              <a:gd name="connsiteX30" fmla="*/ 148628 w 519336"/>
              <a:gd name="connsiteY30" fmla="*/ 116276 h 441056"/>
              <a:gd name="connsiteX31" fmla="*/ 151861 w 519336"/>
              <a:gd name="connsiteY31" fmla="*/ 110092 h 441056"/>
              <a:gd name="connsiteX32" fmla="*/ 273634 w 519336"/>
              <a:gd name="connsiteY32" fmla="*/ 99173 h 441056"/>
              <a:gd name="connsiteX33" fmla="*/ 273634 w 519336"/>
              <a:gd name="connsiteY33" fmla="*/ 413104 h 441056"/>
              <a:gd name="connsiteX34" fmla="*/ 420193 w 519336"/>
              <a:gd name="connsiteY34" fmla="*/ 413104 h 441056"/>
              <a:gd name="connsiteX35" fmla="*/ 418038 w 519336"/>
              <a:gd name="connsiteY35" fmla="*/ 339997 h 441056"/>
              <a:gd name="connsiteX36" fmla="*/ 422348 w 519336"/>
              <a:gd name="connsiteY36" fmla="*/ 333546 h 441056"/>
              <a:gd name="connsiteX37" fmla="*/ 430970 w 519336"/>
              <a:gd name="connsiteY37" fmla="*/ 329246 h 441056"/>
              <a:gd name="connsiteX38" fmla="*/ 489162 w 519336"/>
              <a:gd name="connsiteY38" fmla="*/ 329246 h 441056"/>
              <a:gd name="connsiteX39" fmla="*/ 489162 w 519336"/>
              <a:gd name="connsiteY39" fmla="*/ 99173 h 441056"/>
              <a:gd name="connsiteX40" fmla="*/ 252081 w 519336"/>
              <a:gd name="connsiteY40" fmla="*/ 75521 h 441056"/>
              <a:gd name="connsiteX41" fmla="*/ 510715 w 519336"/>
              <a:gd name="connsiteY41" fmla="*/ 75521 h 441056"/>
              <a:gd name="connsiteX42" fmla="*/ 519336 w 519336"/>
              <a:gd name="connsiteY42" fmla="*/ 84122 h 441056"/>
              <a:gd name="connsiteX43" fmla="*/ 519336 w 519336"/>
              <a:gd name="connsiteY43" fmla="*/ 357198 h 441056"/>
              <a:gd name="connsiteX44" fmla="*/ 517181 w 519336"/>
              <a:gd name="connsiteY44" fmla="*/ 363649 h 441056"/>
              <a:gd name="connsiteX45" fmla="*/ 452522 w 519336"/>
              <a:gd name="connsiteY45" fmla="*/ 436756 h 441056"/>
              <a:gd name="connsiteX46" fmla="*/ 443901 w 519336"/>
              <a:gd name="connsiteY46" fmla="*/ 441056 h 441056"/>
              <a:gd name="connsiteX47" fmla="*/ 252081 w 519336"/>
              <a:gd name="connsiteY47" fmla="*/ 441056 h 441056"/>
              <a:gd name="connsiteX48" fmla="*/ 243460 w 519336"/>
              <a:gd name="connsiteY48" fmla="*/ 430305 h 441056"/>
              <a:gd name="connsiteX49" fmla="*/ 243460 w 519336"/>
              <a:gd name="connsiteY49" fmla="*/ 84122 h 441056"/>
              <a:gd name="connsiteX50" fmla="*/ 252081 w 519336"/>
              <a:gd name="connsiteY50" fmla="*/ 75521 h 441056"/>
              <a:gd name="connsiteX51" fmla="*/ 10776 w 519336"/>
              <a:gd name="connsiteY51" fmla="*/ 0 h 441056"/>
              <a:gd name="connsiteX52" fmla="*/ 267255 w 519336"/>
              <a:gd name="connsiteY52" fmla="*/ 0 h 441056"/>
              <a:gd name="connsiteX53" fmla="*/ 275876 w 519336"/>
              <a:gd name="connsiteY53" fmla="*/ 10761 h 441056"/>
              <a:gd name="connsiteX54" fmla="*/ 275876 w 519336"/>
              <a:gd name="connsiteY54" fmla="*/ 60262 h 441056"/>
              <a:gd name="connsiteX55" fmla="*/ 260789 w 519336"/>
              <a:gd name="connsiteY55" fmla="*/ 60262 h 441056"/>
              <a:gd name="connsiteX56" fmla="*/ 245702 w 519336"/>
              <a:gd name="connsiteY56" fmla="*/ 64567 h 441056"/>
              <a:gd name="connsiteX57" fmla="*/ 245702 w 519336"/>
              <a:gd name="connsiteY57" fmla="*/ 25827 h 441056"/>
              <a:gd name="connsiteX58" fmla="*/ 30174 w 519336"/>
              <a:gd name="connsiteY58" fmla="*/ 25827 h 441056"/>
              <a:gd name="connsiteX59" fmla="*/ 30174 w 519336"/>
              <a:gd name="connsiteY59" fmla="*/ 340053 h 441056"/>
              <a:gd name="connsiteX60" fmla="*/ 176733 w 519336"/>
              <a:gd name="connsiteY60" fmla="*/ 340053 h 441056"/>
              <a:gd name="connsiteX61" fmla="*/ 176733 w 519336"/>
              <a:gd name="connsiteY61" fmla="*/ 266877 h 441056"/>
              <a:gd name="connsiteX62" fmla="*/ 178888 w 519336"/>
              <a:gd name="connsiteY62" fmla="*/ 260421 h 441056"/>
              <a:gd name="connsiteX63" fmla="*/ 187509 w 519336"/>
              <a:gd name="connsiteY63" fmla="*/ 256116 h 441056"/>
              <a:gd name="connsiteX64" fmla="*/ 232770 w 519336"/>
              <a:gd name="connsiteY64" fmla="*/ 256116 h 441056"/>
              <a:gd name="connsiteX65" fmla="*/ 232770 w 519336"/>
              <a:gd name="connsiteY65" fmla="*/ 335749 h 441056"/>
              <a:gd name="connsiteX66" fmla="*/ 209062 w 519336"/>
              <a:gd name="connsiteY66" fmla="*/ 363728 h 441056"/>
              <a:gd name="connsiteX67" fmla="*/ 200441 w 519336"/>
              <a:gd name="connsiteY67" fmla="*/ 365880 h 441056"/>
              <a:gd name="connsiteX68" fmla="*/ 10776 w 519336"/>
              <a:gd name="connsiteY68" fmla="*/ 365880 h 441056"/>
              <a:gd name="connsiteX69" fmla="*/ 0 w 519336"/>
              <a:gd name="connsiteY69" fmla="*/ 357271 h 441056"/>
              <a:gd name="connsiteX70" fmla="*/ 0 w 519336"/>
              <a:gd name="connsiteY70" fmla="*/ 10761 h 441056"/>
              <a:gd name="connsiteX71" fmla="*/ 10776 w 519336"/>
              <a:gd name="connsiteY71" fmla="*/ 0 h 441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</a:cxnLst>
            <a:rect l="l" t="t" r="r" b="b"/>
            <a:pathLst>
              <a:path w="519336" h="441056">
                <a:moveTo>
                  <a:pt x="366251" y="199177"/>
                </a:moveTo>
                <a:cubicBezTo>
                  <a:pt x="368402" y="198102"/>
                  <a:pt x="370553" y="198102"/>
                  <a:pt x="370553" y="202401"/>
                </a:cubicBezTo>
                <a:lnTo>
                  <a:pt x="370553" y="232495"/>
                </a:lnTo>
                <a:lnTo>
                  <a:pt x="381308" y="232495"/>
                </a:lnTo>
                <a:lnTo>
                  <a:pt x="460893" y="232495"/>
                </a:lnTo>
                <a:cubicBezTo>
                  <a:pt x="460893" y="232495"/>
                  <a:pt x="465195" y="230345"/>
                  <a:pt x="465195" y="236794"/>
                </a:cubicBezTo>
                <a:lnTo>
                  <a:pt x="465195" y="279785"/>
                </a:lnTo>
                <a:cubicBezTo>
                  <a:pt x="465195" y="284084"/>
                  <a:pt x="463044" y="284084"/>
                  <a:pt x="463044" y="284084"/>
                </a:cubicBezTo>
                <a:lnTo>
                  <a:pt x="383458" y="284084"/>
                </a:lnTo>
                <a:lnTo>
                  <a:pt x="370553" y="284084"/>
                </a:lnTo>
                <a:lnTo>
                  <a:pt x="370553" y="312028"/>
                </a:lnTo>
                <a:cubicBezTo>
                  <a:pt x="370553" y="322775"/>
                  <a:pt x="364100" y="314177"/>
                  <a:pt x="364100" y="314177"/>
                </a:cubicBezTo>
                <a:cubicBezTo>
                  <a:pt x="364100" y="314177"/>
                  <a:pt x="303873" y="269037"/>
                  <a:pt x="297420" y="262588"/>
                </a:cubicBezTo>
                <a:cubicBezTo>
                  <a:pt x="293118" y="258289"/>
                  <a:pt x="299571" y="253990"/>
                  <a:pt x="299571" y="253990"/>
                </a:cubicBezTo>
                <a:lnTo>
                  <a:pt x="361949" y="202401"/>
                </a:lnTo>
                <a:cubicBezTo>
                  <a:pt x="361949" y="202401"/>
                  <a:pt x="364100" y="200252"/>
                  <a:pt x="366251" y="199177"/>
                </a:cubicBezTo>
                <a:close/>
                <a:moveTo>
                  <a:pt x="151861" y="110092"/>
                </a:moveTo>
                <a:cubicBezTo>
                  <a:pt x="153477" y="110361"/>
                  <a:pt x="155094" y="111974"/>
                  <a:pt x="155094" y="111974"/>
                </a:cubicBezTo>
                <a:cubicBezTo>
                  <a:pt x="155094" y="111974"/>
                  <a:pt x="215442" y="157143"/>
                  <a:pt x="221907" y="163596"/>
                </a:cubicBezTo>
                <a:cubicBezTo>
                  <a:pt x="226218" y="167898"/>
                  <a:pt x="221907" y="172200"/>
                  <a:pt x="221907" y="172200"/>
                </a:cubicBezTo>
                <a:lnTo>
                  <a:pt x="157249" y="223822"/>
                </a:lnTo>
                <a:cubicBezTo>
                  <a:pt x="157249" y="223822"/>
                  <a:pt x="150783" y="232425"/>
                  <a:pt x="150783" y="223822"/>
                </a:cubicBezTo>
                <a:lnTo>
                  <a:pt x="150783" y="193709"/>
                </a:lnTo>
                <a:lnTo>
                  <a:pt x="137852" y="193709"/>
                </a:lnTo>
                <a:lnTo>
                  <a:pt x="58106" y="193709"/>
                </a:lnTo>
                <a:cubicBezTo>
                  <a:pt x="58106" y="193709"/>
                  <a:pt x="53796" y="195860"/>
                  <a:pt x="53796" y="189407"/>
                </a:cubicBezTo>
                <a:lnTo>
                  <a:pt x="53796" y="146389"/>
                </a:lnTo>
                <a:cubicBezTo>
                  <a:pt x="53796" y="142087"/>
                  <a:pt x="55951" y="142087"/>
                  <a:pt x="55951" y="142087"/>
                </a:cubicBezTo>
                <a:lnTo>
                  <a:pt x="135696" y="142087"/>
                </a:lnTo>
                <a:lnTo>
                  <a:pt x="148628" y="142087"/>
                </a:lnTo>
                <a:lnTo>
                  <a:pt x="148628" y="116276"/>
                </a:lnTo>
                <a:cubicBezTo>
                  <a:pt x="148628" y="110899"/>
                  <a:pt x="150245" y="109824"/>
                  <a:pt x="151861" y="110092"/>
                </a:cubicBezTo>
                <a:close/>
                <a:moveTo>
                  <a:pt x="273634" y="99173"/>
                </a:moveTo>
                <a:lnTo>
                  <a:pt x="273634" y="413104"/>
                </a:lnTo>
                <a:lnTo>
                  <a:pt x="420193" y="413104"/>
                </a:lnTo>
                <a:lnTo>
                  <a:pt x="418038" y="339997"/>
                </a:lnTo>
                <a:cubicBezTo>
                  <a:pt x="418038" y="337846"/>
                  <a:pt x="420193" y="335696"/>
                  <a:pt x="422348" y="333546"/>
                </a:cubicBezTo>
                <a:cubicBezTo>
                  <a:pt x="424504" y="331396"/>
                  <a:pt x="426659" y="329246"/>
                  <a:pt x="430970" y="329246"/>
                </a:cubicBezTo>
                <a:lnTo>
                  <a:pt x="489162" y="329246"/>
                </a:lnTo>
                <a:lnTo>
                  <a:pt x="489162" y="99173"/>
                </a:lnTo>
                <a:close/>
                <a:moveTo>
                  <a:pt x="252081" y="75521"/>
                </a:moveTo>
                <a:lnTo>
                  <a:pt x="510715" y="75521"/>
                </a:lnTo>
                <a:cubicBezTo>
                  <a:pt x="515026" y="75521"/>
                  <a:pt x="519336" y="79821"/>
                  <a:pt x="519336" y="84122"/>
                </a:cubicBezTo>
                <a:lnTo>
                  <a:pt x="519336" y="357198"/>
                </a:lnTo>
                <a:cubicBezTo>
                  <a:pt x="519336" y="359348"/>
                  <a:pt x="519336" y="361499"/>
                  <a:pt x="517181" y="363649"/>
                </a:cubicBezTo>
                <a:lnTo>
                  <a:pt x="452522" y="436756"/>
                </a:lnTo>
                <a:cubicBezTo>
                  <a:pt x="450367" y="438906"/>
                  <a:pt x="448212" y="441056"/>
                  <a:pt x="443901" y="441056"/>
                </a:cubicBezTo>
                <a:lnTo>
                  <a:pt x="252081" y="441056"/>
                </a:lnTo>
                <a:cubicBezTo>
                  <a:pt x="247770" y="441056"/>
                  <a:pt x="243460" y="436756"/>
                  <a:pt x="243460" y="430305"/>
                </a:cubicBezTo>
                <a:lnTo>
                  <a:pt x="243460" y="84122"/>
                </a:lnTo>
                <a:cubicBezTo>
                  <a:pt x="243460" y="79821"/>
                  <a:pt x="247770" y="75521"/>
                  <a:pt x="252081" y="75521"/>
                </a:cubicBezTo>
                <a:close/>
                <a:moveTo>
                  <a:pt x="10776" y="0"/>
                </a:moveTo>
                <a:lnTo>
                  <a:pt x="267255" y="0"/>
                </a:lnTo>
                <a:cubicBezTo>
                  <a:pt x="271565" y="0"/>
                  <a:pt x="275876" y="6456"/>
                  <a:pt x="275876" y="10761"/>
                </a:cubicBezTo>
                <a:lnTo>
                  <a:pt x="275876" y="60262"/>
                </a:lnTo>
                <a:lnTo>
                  <a:pt x="260789" y="60262"/>
                </a:lnTo>
                <a:cubicBezTo>
                  <a:pt x="254323" y="60262"/>
                  <a:pt x="250013" y="62415"/>
                  <a:pt x="245702" y="64567"/>
                </a:cubicBezTo>
                <a:lnTo>
                  <a:pt x="245702" y="25827"/>
                </a:lnTo>
                <a:lnTo>
                  <a:pt x="30174" y="25827"/>
                </a:lnTo>
                <a:lnTo>
                  <a:pt x="30174" y="340053"/>
                </a:lnTo>
                <a:lnTo>
                  <a:pt x="176733" y="340053"/>
                </a:lnTo>
                <a:lnTo>
                  <a:pt x="176733" y="266877"/>
                </a:lnTo>
                <a:cubicBezTo>
                  <a:pt x="176733" y="264725"/>
                  <a:pt x="176733" y="262573"/>
                  <a:pt x="178888" y="260421"/>
                </a:cubicBezTo>
                <a:cubicBezTo>
                  <a:pt x="181044" y="258268"/>
                  <a:pt x="183199" y="256116"/>
                  <a:pt x="187509" y="256116"/>
                </a:cubicBezTo>
                <a:lnTo>
                  <a:pt x="232770" y="256116"/>
                </a:lnTo>
                <a:lnTo>
                  <a:pt x="232770" y="335749"/>
                </a:lnTo>
                <a:lnTo>
                  <a:pt x="209062" y="363728"/>
                </a:lnTo>
                <a:cubicBezTo>
                  <a:pt x="206907" y="365880"/>
                  <a:pt x="204752" y="365880"/>
                  <a:pt x="200441" y="365880"/>
                </a:cubicBezTo>
                <a:lnTo>
                  <a:pt x="10776" y="365880"/>
                </a:lnTo>
                <a:cubicBezTo>
                  <a:pt x="4310" y="365880"/>
                  <a:pt x="0" y="361576"/>
                  <a:pt x="0" y="357271"/>
                </a:cubicBezTo>
                <a:lnTo>
                  <a:pt x="0" y="10761"/>
                </a:lnTo>
                <a:cubicBezTo>
                  <a:pt x="0" y="6456"/>
                  <a:pt x="4310" y="0"/>
                  <a:pt x="10776" y="0"/>
                </a:cubicBezTo>
                <a:close/>
              </a:path>
            </a:pathLst>
          </a:custGeom>
          <a:solidFill>
            <a:srgbClr val="BC908B"/>
          </a:solidFill>
          <a:ln>
            <a:solidFill>
              <a:srgbClr val="C1938A"/>
            </a:solidFill>
          </a:ln>
          <a:effectLst>
            <a:reflection blurRad="6350" stA="50000" endA="300" endPos="38500" dist="50800" dir="5400000" sy="-100000" algn="bl" rotWithShape="0"/>
          </a:effectLst>
        </p:spPr>
      </p:sp>
    </p:spTree>
    <p:extLst>
      <p:ext uri="{BB962C8B-B14F-4D97-AF65-F5344CB8AC3E}">
        <p14:creationId xmlns:p14="http://schemas.microsoft.com/office/powerpoint/2010/main" val="1797089293"/>
      </p:ext>
    </p:extLst>
  </p:cSld>
  <p:clrMapOvr>
    <a:masterClrMapping/>
  </p:clrMapOvr>
  <p:transition spd="slow">
    <p:wip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8">
            <a:extLst>
              <a:ext uri="{FF2B5EF4-FFF2-40B4-BE49-F238E27FC236}">
                <a16:creationId xmlns:a16="http://schemas.microsoft.com/office/drawing/2014/main" id="{A5DCC7BC-B6BD-46B8-8D68-AA2B11F555AF}"/>
              </a:ext>
            </a:extLst>
          </p:cNvPr>
          <p:cNvGrpSpPr/>
          <p:nvPr/>
        </p:nvGrpSpPr>
        <p:grpSpPr>
          <a:xfrm>
            <a:off x="1137023" y="-1013002"/>
            <a:ext cx="9260739" cy="9260739"/>
            <a:chOff x="6440522" y="1871187"/>
            <a:chExt cx="4097622" cy="4097622"/>
          </a:xfrm>
        </p:grpSpPr>
        <p:sp>
          <p:nvSpPr>
            <p:cNvPr id="7" name="饼形 3">
              <a:extLst>
                <a:ext uri="{FF2B5EF4-FFF2-40B4-BE49-F238E27FC236}">
                  <a16:creationId xmlns:a16="http://schemas.microsoft.com/office/drawing/2014/main" id="{A0B0B374-0BE1-4413-AF2F-A626B7F2E8A8}"/>
                </a:ext>
              </a:extLst>
            </p:cNvPr>
            <p:cNvSpPr/>
            <p:nvPr/>
          </p:nvSpPr>
          <p:spPr>
            <a:xfrm>
              <a:off x="6692378" y="2027509"/>
              <a:ext cx="3703093" cy="3703093"/>
            </a:xfrm>
            <a:prstGeom prst="pie">
              <a:avLst>
                <a:gd name="adj1" fmla="val 2769064"/>
                <a:gd name="adj2" fmla="val 18567893"/>
              </a:avLst>
            </a:prstGeom>
            <a:solidFill>
              <a:srgbClr val="FFFFFF"/>
            </a:solidFill>
            <a:ln>
              <a:solidFill>
                <a:srgbClr val="4B7B8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" name="饼形 4">
              <a:extLst>
                <a:ext uri="{FF2B5EF4-FFF2-40B4-BE49-F238E27FC236}">
                  <a16:creationId xmlns:a16="http://schemas.microsoft.com/office/drawing/2014/main" id="{277A63DA-FE4C-43EF-A21D-D3C016FB8095}"/>
                </a:ext>
              </a:extLst>
            </p:cNvPr>
            <p:cNvSpPr/>
            <p:nvPr/>
          </p:nvSpPr>
          <p:spPr>
            <a:xfrm rot="10800000">
              <a:off x="6440522" y="1871187"/>
              <a:ext cx="4097622" cy="4097622"/>
            </a:xfrm>
            <a:prstGeom prst="pie">
              <a:avLst>
                <a:gd name="adj1" fmla="val 5436460"/>
                <a:gd name="adj2" fmla="val 13545774"/>
              </a:avLst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D40BDF52-E81F-4493-B6A8-44788BCED9AB}"/>
              </a:ext>
            </a:extLst>
          </p:cNvPr>
          <p:cNvSpPr/>
          <p:nvPr/>
        </p:nvSpPr>
        <p:spPr>
          <a:xfrm>
            <a:off x="3678219" y="5791635"/>
            <a:ext cx="50164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R="0" lvl="0">
              <a:spcBef>
                <a:spcPts val="0"/>
              </a:spcBef>
              <a:spcAft>
                <a:spcPts val="0"/>
              </a:spcAft>
              <a:tabLst>
                <a:tab pos="457200" algn="l"/>
              </a:tabLst>
            </a:pPr>
            <a:r>
              <a:rPr lang="en-US" sz="28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The No.10 pictures in test set. </a:t>
            </a:r>
          </a:p>
        </p:txBody>
      </p:sp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EFDCB6B9-D0B3-46F5-92C4-36BC04187B8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2517" y="454403"/>
            <a:ext cx="5686966" cy="5337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791161"/>
      </p:ext>
    </p:extLst>
  </p:cSld>
  <p:clrMapOvr>
    <a:masterClrMapping/>
  </p:clrMapOvr>
  <p:transition spd="slow">
    <p:wip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8">
            <a:extLst>
              <a:ext uri="{FF2B5EF4-FFF2-40B4-BE49-F238E27FC236}">
                <a16:creationId xmlns:a16="http://schemas.microsoft.com/office/drawing/2014/main" id="{A5DCC7BC-B6BD-46B8-8D68-AA2B11F555AF}"/>
              </a:ext>
            </a:extLst>
          </p:cNvPr>
          <p:cNvGrpSpPr/>
          <p:nvPr/>
        </p:nvGrpSpPr>
        <p:grpSpPr>
          <a:xfrm>
            <a:off x="1137023" y="-1013002"/>
            <a:ext cx="9260739" cy="9260739"/>
            <a:chOff x="6440522" y="1871187"/>
            <a:chExt cx="4097622" cy="4097622"/>
          </a:xfrm>
        </p:grpSpPr>
        <p:sp>
          <p:nvSpPr>
            <p:cNvPr id="7" name="饼形 3">
              <a:extLst>
                <a:ext uri="{FF2B5EF4-FFF2-40B4-BE49-F238E27FC236}">
                  <a16:creationId xmlns:a16="http://schemas.microsoft.com/office/drawing/2014/main" id="{A0B0B374-0BE1-4413-AF2F-A626B7F2E8A8}"/>
                </a:ext>
              </a:extLst>
            </p:cNvPr>
            <p:cNvSpPr/>
            <p:nvPr/>
          </p:nvSpPr>
          <p:spPr>
            <a:xfrm>
              <a:off x="6692378" y="2027509"/>
              <a:ext cx="3703093" cy="3703093"/>
            </a:xfrm>
            <a:prstGeom prst="pie">
              <a:avLst>
                <a:gd name="adj1" fmla="val 2769064"/>
                <a:gd name="adj2" fmla="val 18567893"/>
              </a:avLst>
            </a:prstGeom>
            <a:solidFill>
              <a:srgbClr val="FFFFFF"/>
            </a:solidFill>
            <a:ln>
              <a:solidFill>
                <a:srgbClr val="4B7B8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" name="饼形 4">
              <a:extLst>
                <a:ext uri="{FF2B5EF4-FFF2-40B4-BE49-F238E27FC236}">
                  <a16:creationId xmlns:a16="http://schemas.microsoft.com/office/drawing/2014/main" id="{277A63DA-FE4C-43EF-A21D-D3C016FB8095}"/>
                </a:ext>
              </a:extLst>
            </p:cNvPr>
            <p:cNvSpPr/>
            <p:nvPr/>
          </p:nvSpPr>
          <p:spPr>
            <a:xfrm rot="10800000">
              <a:off x="6440522" y="1871187"/>
              <a:ext cx="4097622" cy="4097622"/>
            </a:xfrm>
            <a:prstGeom prst="pie">
              <a:avLst>
                <a:gd name="adj1" fmla="val 5436460"/>
                <a:gd name="adj2" fmla="val 13545774"/>
              </a:avLst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D40BDF52-E81F-4493-B6A8-44788BCED9AB}"/>
              </a:ext>
            </a:extLst>
          </p:cNvPr>
          <p:cNvSpPr/>
          <p:nvPr/>
        </p:nvSpPr>
        <p:spPr>
          <a:xfrm>
            <a:off x="3678219" y="5791635"/>
            <a:ext cx="521681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57200" algn="l"/>
              </a:tabLst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The No.100 pictures in test set.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FDCB6B9-D0B3-46F5-92C4-36BC04187B8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54950" y="454403"/>
            <a:ext cx="5682099" cy="5337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097880"/>
      </p:ext>
    </p:extLst>
  </p:cSld>
  <p:clrMapOvr>
    <a:masterClrMapping/>
  </p:clrMapOvr>
  <p:transition spd="slow">
    <p:wip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8">
            <a:extLst>
              <a:ext uri="{FF2B5EF4-FFF2-40B4-BE49-F238E27FC236}">
                <a16:creationId xmlns:a16="http://schemas.microsoft.com/office/drawing/2014/main" id="{A5DCC7BC-B6BD-46B8-8D68-AA2B11F555AF}"/>
              </a:ext>
            </a:extLst>
          </p:cNvPr>
          <p:cNvGrpSpPr/>
          <p:nvPr/>
        </p:nvGrpSpPr>
        <p:grpSpPr>
          <a:xfrm>
            <a:off x="1137023" y="-1013002"/>
            <a:ext cx="9260739" cy="9260739"/>
            <a:chOff x="6440522" y="1871187"/>
            <a:chExt cx="4097622" cy="4097622"/>
          </a:xfrm>
        </p:grpSpPr>
        <p:sp>
          <p:nvSpPr>
            <p:cNvPr id="7" name="饼形 3">
              <a:extLst>
                <a:ext uri="{FF2B5EF4-FFF2-40B4-BE49-F238E27FC236}">
                  <a16:creationId xmlns:a16="http://schemas.microsoft.com/office/drawing/2014/main" id="{A0B0B374-0BE1-4413-AF2F-A626B7F2E8A8}"/>
                </a:ext>
              </a:extLst>
            </p:cNvPr>
            <p:cNvSpPr/>
            <p:nvPr/>
          </p:nvSpPr>
          <p:spPr>
            <a:xfrm>
              <a:off x="6692378" y="2027509"/>
              <a:ext cx="3703093" cy="3703093"/>
            </a:xfrm>
            <a:prstGeom prst="pie">
              <a:avLst>
                <a:gd name="adj1" fmla="val 2769064"/>
                <a:gd name="adj2" fmla="val 18567893"/>
              </a:avLst>
            </a:prstGeom>
            <a:solidFill>
              <a:srgbClr val="FFFFFF"/>
            </a:solidFill>
            <a:ln>
              <a:solidFill>
                <a:srgbClr val="4B7B8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" name="饼形 4">
              <a:extLst>
                <a:ext uri="{FF2B5EF4-FFF2-40B4-BE49-F238E27FC236}">
                  <a16:creationId xmlns:a16="http://schemas.microsoft.com/office/drawing/2014/main" id="{277A63DA-FE4C-43EF-A21D-D3C016FB8095}"/>
                </a:ext>
              </a:extLst>
            </p:cNvPr>
            <p:cNvSpPr/>
            <p:nvPr/>
          </p:nvSpPr>
          <p:spPr>
            <a:xfrm rot="10800000">
              <a:off x="6440522" y="1871187"/>
              <a:ext cx="4097622" cy="4097622"/>
            </a:xfrm>
            <a:prstGeom prst="pie">
              <a:avLst>
                <a:gd name="adj1" fmla="val 5436460"/>
                <a:gd name="adj2" fmla="val 13545774"/>
              </a:avLst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D40BDF52-E81F-4493-B6A8-44788BCED9AB}"/>
              </a:ext>
            </a:extLst>
          </p:cNvPr>
          <p:cNvSpPr/>
          <p:nvPr/>
        </p:nvSpPr>
        <p:spPr>
          <a:xfrm>
            <a:off x="3678219" y="5791635"/>
            <a:ext cx="527933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57200" algn="l"/>
              </a:tabLst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The No.200 pictures in test set.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FDCB6B9-D0B3-46F5-92C4-36BC04187B8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63413" y="454403"/>
            <a:ext cx="5665173" cy="5337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643597"/>
      </p:ext>
    </p:extLst>
  </p:cSld>
  <p:clrMapOvr>
    <a:masterClrMapping/>
  </p:clrMapOvr>
  <p:transition spd="slow">
    <p:wip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677706" y="507298"/>
            <a:ext cx="10832422" cy="1131432"/>
          </a:xfrm>
          <a:prstGeom prst="rect">
            <a:avLst/>
          </a:prstGeom>
          <a:solidFill>
            <a:schemeClr val="accent1">
              <a:lumMod val="50000"/>
            </a:schemeClr>
          </a:solidFill>
          <a:ln w="190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091110" y="584200"/>
            <a:ext cx="731591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zh-CN" sz="6000" b="1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References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  </a:t>
            </a:r>
            <a:endParaRPr kumimoji="0" lang="zh-CN" altLang="en-US" sz="6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77706" y="1663831"/>
            <a:ext cx="10832422" cy="4351338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CD8A00F4-C43F-4990-90D7-CC914BD1EA4F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Diederik</a:t>
            </a:r>
            <a:r>
              <a:rPr lang="en-US" dirty="0"/>
              <a:t>, </a:t>
            </a:r>
            <a:r>
              <a:rPr lang="en-US" dirty="0" err="1"/>
              <a:t>Kingma</a:t>
            </a:r>
            <a:r>
              <a:rPr lang="en-US" dirty="0"/>
              <a:t>; Ba, Jimmy (2014). "Adam: A method for stochastic optimization". arXiv:1412.6980</a:t>
            </a:r>
          </a:p>
          <a:p>
            <a:r>
              <a:rPr lang="en-US" dirty="0" err="1"/>
              <a:t>Duchi,John,Hazan,Elad,and</a:t>
            </a:r>
            <a:r>
              <a:rPr lang="en-US" dirty="0"/>
              <a:t> </a:t>
            </a:r>
            <a:r>
              <a:rPr lang="en-US" dirty="0" err="1"/>
              <a:t>Singer,Yoram</a:t>
            </a:r>
            <a:r>
              <a:rPr lang="en-US" dirty="0"/>
              <a:t> (2011). Adaptive </a:t>
            </a:r>
            <a:r>
              <a:rPr lang="en-US" dirty="0" err="1"/>
              <a:t>subgradient</a:t>
            </a:r>
            <a:r>
              <a:rPr lang="en-US" dirty="0"/>
              <a:t> methods for online learning and stochastic optimization. </a:t>
            </a:r>
            <a:r>
              <a:rPr lang="en-US" i="1" dirty="0"/>
              <a:t>The Journal of Machine Learning Research</a:t>
            </a:r>
            <a:r>
              <a:rPr lang="en-US" dirty="0"/>
              <a:t>, 12:2121–2159.</a:t>
            </a:r>
          </a:p>
          <a:p>
            <a:r>
              <a:rPr lang="en-US" dirty="0" err="1"/>
              <a:t>Karpathy</a:t>
            </a:r>
            <a:r>
              <a:rPr lang="en-US" dirty="0"/>
              <a:t>, Andrej. 2015. “Neural Networks Part 1: Setting Up the Architecture.” Notes for CS231n Convolutional Neural Networks for Visual Recognition, Stanford University. http://cs231n.github.io/neural-networks-1/</a:t>
            </a:r>
          </a:p>
          <a:p>
            <a:r>
              <a:rPr lang="en-US" dirty="0"/>
              <a:t>Murphy, Kevin (2012). </a:t>
            </a:r>
            <a:r>
              <a:rPr lang="en-US" i="1" dirty="0"/>
              <a:t>Machine Learning: A Probabilistic Perspective</a:t>
            </a:r>
            <a:r>
              <a:rPr lang="en-US" dirty="0"/>
              <a:t>. MIT</a:t>
            </a:r>
            <a:r>
              <a:rPr lang="en-US" sz="2900" dirty="0"/>
              <a:t>. ISBN 978-0262018029</a:t>
            </a:r>
            <a:r>
              <a:rPr lang="en-US" dirty="0"/>
              <a:t>.</a:t>
            </a:r>
          </a:p>
          <a:p>
            <a:r>
              <a:rPr lang="en-US" dirty="0"/>
              <a:t>Nielsen, M. A. (2015). </a:t>
            </a:r>
            <a:r>
              <a:rPr lang="en-US" i="1" dirty="0"/>
              <a:t>Neural networks and deep learning</a:t>
            </a:r>
            <a:r>
              <a:rPr lang="en-US" dirty="0"/>
              <a:t> (Vol. 25). San Francisco, CA, USA:: Determination press.</a:t>
            </a:r>
          </a:p>
          <a:p>
            <a:r>
              <a:rPr lang="en-US" dirty="0"/>
              <a:t>Ruder, S. (2016). An overview of gradient descent optimization algorithms. </a:t>
            </a:r>
            <a:r>
              <a:rPr lang="en-US" i="1" dirty="0" err="1"/>
              <a:t>arXiv</a:t>
            </a:r>
            <a:r>
              <a:rPr lang="en-US" i="1" dirty="0"/>
              <a:t> preprint arXiv:1609.04747</a:t>
            </a:r>
            <a:r>
              <a:rPr lang="en-US" dirty="0"/>
              <a:t>.</a:t>
            </a:r>
          </a:p>
          <a:p>
            <a:r>
              <a:rPr lang="en-US" dirty="0" err="1"/>
              <a:t>Tieleman</a:t>
            </a:r>
            <a:r>
              <a:rPr lang="en-US" dirty="0"/>
              <a:t>, T. and Hinton, G. Lecture 6.5 - </a:t>
            </a:r>
            <a:r>
              <a:rPr lang="en-US" dirty="0" err="1"/>
              <a:t>RMSProp</a:t>
            </a:r>
            <a:r>
              <a:rPr lang="en-US" dirty="0"/>
              <a:t>, COURSERA (2012): Neural Networks for Machine Learning. </a:t>
            </a:r>
            <a:r>
              <a:rPr lang="en-US" i="1" dirty="0"/>
              <a:t>Technical report</a:t>
            </a:r>
            <a:r>
              <a:rPr lang="en-US" dirty="0"/>
              <a:t>. </a:t>
            </a:r>
          </a:p>
          <a:p>
            <a:r>
              <a:rPr lang="en-US" dirty="0"/>
              <a:t>Xavier </a:t>
            </a:r>
            <a:r>
              <a:rPr lang="en-US" dirty="0" err="1"/>
              <a:t>Glorot</a:t>
            </a:r>
            <a:r>
              <a:rPr lang="en-US" dirty="0"/>
              <a:t>, Antoine </a:t>
            </a:r>
            <a:r>
              <a:rPr lang="en-US" dirty="0" err="1"/>
              <a:t>Bordes</a:t>
            </a:r>
            <a:r>
              <a:rPr lang="en-US" dirty="0"/>
              <a:t> </a:t>
            </a:r>
            <a:r>
              <a:rPr lang="en-US" sz="2900" dirty="0"/>
              <a:t>and Yoshua </a:t>
            </a:r>
            <a:r>
              <a:rPr lang="en-US" sz="2900" dirty="0" err="1"/>
              <a:t>Bengio</a:t>
            </a:r>
            <a:r>
              <a:rPr lang="en-US" sz="2900" dirty="0"/>
              <a:t> (2011). Deep sparse rectifier neural networks. AISTATS.</a:t>
            </a:r>
          </a:p>
          <a:p>
            <a:endParaRPr lang="en-US" sz="2400" dirty="0">
              <a:solidFill>
                <a:srgbClr val="1F4E79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4" name="Slide Zoom 33">
                <a:extLst>
                  <a:ext uri="{FF2B5EF4-FFF2-40B4-BE49-F238E27FC236}">
                    <a16:creationId xmlns:a16="http://schemas.microsoft.com/office/drawing/2014/main" id="{A84A0D97-DD20-4FA6-A38D-1F0F3183321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09300494"/>
                  </p:ext>
                </p:extLst>
              </p:nvPr>
            </p:nvGraphicFramePr>
            <p:xfrm>
              <a:off x="10295999" y="775507"/>
              <a:ext cx="1057801" cy="595013"/>
            </p:xfrm>
            <a:graphic>
              <a:graphicData uri="http://schemas.microsoft.com/office/powerpoint/2016/slidezoom">
                <pslz:sldZm>
                  <pslz:sldZmObj sldId="266" cId="2924356248">
                    <pslz:zmPr id="{D86985F5-742E-4C29-881A-0D5CC0BA1598}" returnToParent="0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057801" cy="595013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4" name="Slide Zoom 33">
                <a:extLst>
                  <a:ext uri="{FF2B5EF4-FFF2-40B4-BE49-F238E27FC236}">
                    <a16:creationId xmlns:a16="http://schemas.microsoft.com/office/drawing/2014/main" id="{A84A0D97-DD20-4FA6-A38D-1F0F3183321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295999" y="775507"/>
                <a:ext cx="1057801" cy="595013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10050745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35071D8-DEA2-4605-A044-63BE23EC7AE9}"/>
              </a:ext>
            </a:extLst>
          </p:cNvPr>
          <p:cNvSpPr/>
          <p:nvPr/>
        </p:nvSpPr>
        <p:spPr>
          <a:xfrm>
            <a:off x="10357255" y="5000271"/>
            <a:ext cx="125260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1F4E79"/>
                </a:solidFill>
                <a:latin typeface="Ink Free" panose="03080402000500000000" pitchFamily="66" charset="0"/>
                <a:ea typeface="微软雅黑 Light" panose="020B0502040204020203" pitchFamily="34" charset="-122"/>
              </a:rPr>
              <a:t>Zeyu Liu</a:t>
            </a:r>
            <a:endParaRPr lang="en-US" sz="2000" b="1" dirty="0">
              <a:solidFill>
                <a:srgbClr val="1F4E79"/>
              </a:solidFill>
              <a:latin typeface="Ink Free" panose="03080402000500000000" pitchFamily="66" charset="0"/>
            </a:endParaRPr>
          </a:p>
        </p:txBody>
      </p:sp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32A30963-C9FB-4723-84AD-E07D729622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15222" y1="37667" x2="15222" y2="37667"/>
                        <a14:foregroundMark x1="33667" y1="23000" x2="33667" y2="23000"/>
                        <a14:foregroundMark x1="64444" y1="23778" x2="62889" y2="23778"/>
                        <a14:foregroundMark x1="50556" y1="74556" x2="50556" y2="74556"/>
                        <a14:foregroundMark x1="44444" y1="76000" x2="44444" y2="76000"/>
                        <a14:foregroundMark x1="44444" y1="76000" x2="32889" y2="75333"/>
                        <a14:foregroundMark x1="54444" y1="76000" x2="64444" y2="77556"/>
                        <a14:foregroundMark x1="58222" y1="23778" x2="40556" y2="237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1445"/>
            <a:ext cx="1252606" cy="1252606"/>
          </a:xfrm>
          <a:prstGeom prst="rect">
            <a:avLst/>
          </a:prstGeom>
        </p:spPr>
      </p:pic>
      <p:sp>
        <p:nvSpPr>
          <p:cNvPr id="12" name="network_346747">
            <a:extLst>
              <a:ext uri="{FF2B5EF4-FFF2-40B4-BE49-F238E27FC236}">
                <a16:creationId xmlns:a16="http://schemas.microsoft.com/office/drawing/2014/main" id="{BCEC9B6E-93B8-492D-81F5-3B39274F9C1E}"/>
              </a:ext>
            </a:extLst>
          </p:cNvPr>
          <p:cNvSpPr>
            <a:spLocks noChangeAspect="1"/>
          </p:cNvSpPr>
          <p:nvPr/>
        </p:nvSpPr>
        <p:spPr bwMode="auto">
          <a:xfrm rot="10800000">
            <a:off x="1252605" y="2653445"/>
            <a:ext cx="1377343" cy="1375109"/>
          </a:xfrm>
          <a:custGeom>
            <a:avLst/>
            <a:gdLst>
              <a:gd name="T0" fmla="*/ 4871 w 6564"/>
              <a:gd name="T1" fmla="*/ 973 h 6564"/>
              <a:gd name="T2" fmla="*/ 4917 w 6564"/>
              <a:gd name="T3" fmla="*/ 973 h 6564"/>
              <a:gd name="T4" fmla="*/ 5736 w 6564"/>
              <a:gd name="T5" fmla="*/ 1683 h 6564"/>
              <a:gd name="T6" fmla="*/ 6564 w 6564"/>
              <a:gd name="T7" fmla="*/ 855 h 6564"/>
              <a:gd name="T8" fmla="*/ 6564 w 6564"/>
              <a:gd name="T9" fmla="*/ 828 h 6564"/>
              <a:gd name="T10" fmla="*/ 5736 w 6564"/>
              <a:gd name="T11" fmla="*/ 0 h 6564"/>
              <a:gd name="T12" fmla="*/ 4917 w 6564"/>
              <a:gd name="T13" fmla="*/ 710 h 6564"/>
              <a:gd name="T14" fmla="*/ 4871 w 6564"/>
              <a:gd name="T15" fmla="*/ 710 h 6564"/>
              <a:gd name="T16" fmla="*/ 4043 w 6564"/>
              <a:gd name="T17" fmla="*/ 1551 h 6564"/>
              <a:gd name="T18" fmla="*/ 4043 w 6564"/>
              <a:gd name="T19" fmla="*/ 3151 h 6564"/>
              <a:gd name="T20" fmla="*/ 2949 w 6564"/>
              <a:gd name="T21" fmla="*/ 3151 h 6564"/>
              <a:gd name="T22" fmla="*/ 1478 w 6564"/>
              <a:gd name="T23" fmla="*/ 1779 h 6564"/>
              <a:gd name="T24" fmla="*/ 0 w 6564"/>
              <a:gd name="T25" fmla="*/ 3282 h 6564"/>
              <a:gd name="T26" fmla="*/ 1478 w 6564"/>
              <a:gd name="T27" fmla="*/ 4786 h 6564"/>
              <a:gd name="T28" fmla="*/ 2949 w 6564"/>
              <a:gd name="T29" fmla="*/ 3413 h 6564"/>
              <a:gd name="T30" fmla="*/ 4043 w 6564"/>
              <a:gd name="T31" fmla="*/ 3413 h 6564"/>
              <a:gd name="T32" fmla="*/ 4043 w 6564"/>
              <a:gd name="T33" fmla="*/ 5013 h 6564"/>
              <a:gd name="T34" fmla="*/ 4871 w 6564"/>
              <a:gd name="T35" fmla="*/ 5854 h 6564"/>
              <a:gd name="T36" fmla="*/ 4917 w 6564"/>
              <a:gd name="T37" fmla="*/ 5854 h 6564"/>
              <a:gd name="T38" fmla="*/ 5736 w 6564"/>
              <a:gd name="T39" fmla="*/ 6564 h 6564"/>
              <a:gd name="T40" fmla="*/ 6564 w 6564"/>
              <a:gd name="T41" fmla="*/ 5736 h 6564"/>
              <a:gd name="T42" fmla="*/ 6564 w 6564"/>
              <a:gd name="T43" fmla="*/ 5710 h 6564"/>
              <a:gd name="T44" fmla="*/ 5736 w 6564"/>
              <a:gd name="T45" fmla="*/ 4882 h 6564"/>
              <a:gd name="T46" fmla="*/ 4917 w 6564"/>
              <a:gd name="T47" fmla="*/ 5592 h 6564"/>
              <a:gd name="T48" fmla="*/ 4871 w 6564"/>
              <a:gd name="T49" fmla="*/ 5592 h 6564"/>
              <a:gd name="T50" fmla="*/ 4306 w 6564"/>
              <a:gd name="T51" fmla="*/ 5013 h 6564"/>
              <a:gd name="T52" fmla="*/ 4306 w 6564"/>
              <a:gd name="T53" fmla="*/ 3413 h 6564"/>
              <a:gd name="T54" fmla="*/ 4917 w 6564"/>
              <a:gd name="T55" fmla="*/ 3413 h 6564"/>
              <a:gd name="T56" fmla="*/ 5736 w 6564"/>
              <a:gd name="T57" fmla="*/ 4123 h 6564"/>
              <a:gd name="T58" fmla="*/ 6564 w 6564"/>
              <a:gd name="T59" fmla="*/ 3295 h 6564"/>
              <a:gd name="T60" fmla="*/ 6564 w 6564"/>
              <a:gd name="T61" fmla="*/ 3269 h 6564"/>
              <a:gd name="T62" fmla="*/ 5736 w 6564"/>
              <a:gd name="T63" fmla="*/ 2441 h 6564"/>
              <a:gd name="T64" fmla="*/ 4917 w 6564"/>
              <a:gd name="T65" fmla="*/ 3151 h 6564"/>
              <a:gd name="T66" fmla="*/ 4306 w 6564"/>
              <a:gd name="T67" fmla="*/ 3151 h 6564"/>
              <a:gd name="T68" fmla="*/ 4306 w 6564"/>
              <a:gd name="T69" fmla="*/ 1551 h 6564"/>
              <a:gd name="T70" fmla="*/ 4871 w 6564"/>
              <a:gd name="T71" fmla="*/ 973 h 6564"/>
              <a:gd name="T72" fmla="*/ 5171 w 6564"/>
              <a:gd name="T73" fmla="*/ 828 h 6564"/>
              <a:gd name="T74" fmla="*/ 5736 w 6564"/>
              <a:gd name="T75" fmla="*/ 263 h 6564"/>
              <a:gd name="T76" fmla="*/ 6302 w 6564"/>
              <a:gd name="T77" fmla="*/ 828 h 6564"/>
              <a:gd name="T78" fmla="*/ 6302 w 6564"/>
              <a:gd name="T79" fmla="*/ 855 h 6564"/>
              <a:gd name="T80" fmla="*/ 5736 w 6564"/>
              <a:gd name="T81" fmla="*/ 1420 h 6564"/>
              <a:gd name="T82" fmla="*/ 5171 w 6564"/>
              <a:gd name="T83" fmla="*/ 855 h 6564"/>
              <a:gd name="T84" fmla="*/ 5171 w 6564"/>
              <a:gd name="T85" fmla="*/ 828 h 6564"/>
              <a:gd name="T86" fmla="*/ 1478 w 6564"/>
              <a:gd name="T87" fmla="*/ 4523 h 6564"/>
              <a:gd name="T88" fmla="*/ 263 w 6564"/>
              <a:gd name="T89" fmla="*/ 3282 h 6564"/>
              <a:gd name="T90" fmla="*/ 1478 w 6564"/>
              <a:gd name="T91" fmla="*/ 2041 h 6564"/>
              <a:gd name="T92" fmla="*/ 2693 w 6564"/>
              <a:gd name="T93" fmla="*/ 3282 h 6564"/>
              <a:gd name="T94" fmla="*/ 1478 w 6564"/>
              <a:gd name="T95" fmla="*/ 4523 h 6564"/>
              <a:gd name="T96" fmla="*/ 5171 w 6564"/>
              <a:gd name="T97" fmla="*/ 5710 h 6564"/>
              <a:gd name="T98" fmla="*/ 5736 w 6564"/>
              <a:gd name="T99" fmla="*/ 5144 h 6564"/>
              <a:gd name="T100" fmla="*/ 6302 w 6564"/>
              <a:gd name="T101" fmla="*/ 5710 h 6564"/>
              <a:gd name="T102" fmla="*/ 6302 w 6564"/>
              <a:gd name="T103" fmla="*/ 5736 h 6564"/>
              <a:gd name="T104" fmla="*/ 5736 w 6564"/>
              <a:gd name="T105" fmla="*/ 6302 h 6564"/>
              <a:gd name="T106" fmla="*/ 5171 w 6564"/>
              <a:gd name="T107" fmla="*/ 5736 h 6564"/>
              <a:gd name="T108" fmla="*/ 5171 w 6564"/>
              <a:gd name="T109" fmla="*/ 5710 h 6564"/>
              <a:gd name="T110" fmla="*/ 5171 w 6564"/>
              <a:gd name="T111" fmla="*/ 3269 h 6564"/>
              <a:gd name="T112" fmla="*/ 5736 w 6564"/>
              <a:gd name="T113" fmla="*/ 2703 h 6564"/>
              <a:gd name="T114" fmla="*/ 6302 w 6564"/>
              <a:gd name="T115" fmla="*/ 3269 h 6564"/>
              <a:gd name="T116" fmla="*/ 6302 w 6564"/>
              <a:gd name="T117" fmla="*/ 3295 h 6564"/>
              <a:gd name="T118" fmla="*/ 5736 w 6564"/>
              <a:gd name="T119" fmla="*/ 3861 h 6564"/>
              <a:gd name="T120" fmla="*/ 5171 w 6564"/>
              <a:gd name="T121" fmla="*/ 3295 h 6564"/>
              <a:gd name="T122" fmla="*/ 5171 w 6564"/>
              <a:gd name="T123" fmla="*/ 3269 h 65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6564" h="6564">
                <a:moveTo>
                  <a:pt x="4871" y="973"/>
                </a:moveTo>
                <a:lnTo>
                  <a:pt x="4917" y="973"/>
                </a:lnTo>
                <a:cubicBezTo>
                  <a:pt x="4975" y="1373"/>
                  <a:pt x="5320" y="1683"/>
                  <a:pt x="5736" y="1683"/>
                </a:cubicBezTo>
                <a:cubicBezTo>
                  <a:pt x="6193" y="1683"/>
                  <a:pt x="6564" y="1311"/>
                  <a:pt x="6564" y="855"/>
                </a:cubicBezTo>
                <a:lnTo>
                  <a:pt x="6564" y="828"/>
                </a:lnTo>
                <a:cubicBezTo>
                  <a:pt x="6564" y="371"/>
                  <a:pt x="6193" y="0"/>
                  <a:pt x="5736" y="0"/>
                </a:cubicBezTo>
                <a:cubicBezTo>
                  <a:pt x="5320" y="0"/>
                  <a:pt x="4975" y="309"/>
                  <a:pt x="4917" y="710"/>
                </a:cubicBezTo>
                <a:lnTo>
                  <a:pt x="4871" y="710"/>
                </a:lnTo>
                <a:cubicBezTo>
                  <a:pt x="4414" y="710"/>
                  <a:pt x="4043" y="1087"/>
                  <a:pt x="4043" y="1551"/>
                </a:cubicBezTo>
                <a:lnTo>
                  <a:pt x="4043" y="3151"/>
                </a:lnTo>
                <a:lnTo>
                  <a:pt x="2949" y="3151"/>
                </a:lnTo>
                <a:cubicBezTo>
                  <a:pt x="2883" y="2383"/>
                  <a:pt x="2249" y="1779"/>
                  <a:pt x="1478" y="1779"/>
                </a:cubicBezTo>
                <a:cubicBezTo>
                  <a:pt x="663" y="1779"/>
                  <a:pt x="0" y="2453"/>
                  <a:pt x="0" y="3282"/>
                </a:cubicBezTo>
                <a:cubicBezTo>
                  <a:pt x="0" y="4111"/>
                  <a:pt x="663" y="4786"/>
                  <a:pt x="1478" y="4786"/>
                </a:cubicBezTo>
                <a:cubicBezTo>
                  <a:pt x="2249" y="4786"/>
                  <a:pt x="2883" y="4181"/>
                  <a:pt x="2949" y="3413"/>
                </a:cubicBezTo>
                <a:lnTo>
                  <a:pt x="4043" y="3413"/>
                </a:lnTo>
                <a:lnTo>
                  <a:pt x="4043" y="5013"/>
                </a:lnTo>
                <a:cubicBezTo>
                  <a:pt x="4043" y="5477"/>
                  <a:pt x="4414" y="5854"/>
                  <a:pt x="4871" y="5854"/>
                </a:cubicBezTo>
                <a:lnTo>
                  <a:pt x="4917" y="5854"/>
                </a:lnTo>
                <a:cubicBezTo>
                  <a:pt x="4975" y="6255"/>
                  <a:pt x="5320" y="6564"/>
                  <a:pt x="5736" y="6564"/>
                </a:cubicBezTo>
                <a:cubicBezTo>
                  <a:pt x="6193" y="6564"/>
                  <a:pt x="6564" y="6193"/>
                  <a:pt x="6564" y="5736"/>
                </a:cubicBezTo>
                <a:lnTo>
                  <a:pt x="6564" y="5710"/>
                </a:lnTo>
                <a:cubicBezTo>
                  <a:pt x="6564" y="5253"/>
                  <a:pt x="6193" y="4882"/>
                  <a:pt x="5736" y="4882"/>
                </a:cubicBezTo>
                <a:cubicBezTo>
                  <a:pt x="5320" y="4882"/>
                  <a:pt x="4975" y="5191"/>
                  <a:pt x="4917" y="5592"/>
                </a:cubicBezTo>
                <a:lnTo>
                  <a:pt x="4871" y="5592"/>
                </a:lnTo>
                <a:cubicBezTo>
                  <a:pt x="4559" y="5592"/>
                  <a:pt x="4306" y="5332"/>
                  <a:pt x="4306" y="5013"/>
                </a:cubicBezTo>
                <a:lnTo>
                  <a:pt x="4306" y="3413"/>
                </a:lnTo>
                <a:lnTo>
                  <a:pt x="4917" y="3413"/>
                </a:lnTo>
                <a:cubicBezTo>
                  <a:pt x="4975" y="3814"/>
                  <a:pt x="5320" y="4123"/>
                  <a:pt x="5736" y="4123"/>
                </a:cubicBezTo>
                <a:cubicBezTo>
                  <a:pt x="6193" y="4123"/>
                  <a:pt x="6564" y="3752"/>
                  <a:pt x="6564" y="3295"/>
                </a:cubicBezTo>
                <a:lnTo>
                  <a:pt x="6564" y="3269"/>
                </a:lnTo>
                <a:cubicBezTo>
                  <a:pt x="6564" y="2812"/>
                  <a:pt x="6193" y="2441"/>
                  <a:pt x="5736" y="2441"/>
                </a:cubicBezTo>
                <a:cubicBezTo>
                  <a:pt x="5320" y="2441"/>
                  <a:pt x="4975" y="2750"/>
                  <a:pt x="4917" y="3151"/>
                </a:cubicBezTo>
                <a:lnTo>
                  <a:pt x="4306" y="3151"/>
                </a:lnTo>
                <a:lnTo>
                  <a:pt x="4306" y="1551"/>
                </a:lnTo>
                <a:cubicBezTo>
                  <a:pt x="4306" y="1232"/>
                  <a:pt x="4559" y="973"/>
                  <a:pt x="4871" y="973"/>
                </a:cubicBezTo>
                <a:close/>
                <a:moveTo>
                  <a:pt x="5171" y="828"/>
                </a:moveTo>
                <a:cubicBezTo>
                  <a:pt x="5171" y="516"/>
                  <a:pt x="5424" y="263"/>
                  <a:pt x="5736" y="263"/>
                </a:cubicBezTo>
                <a:cubicBezTo>
                  <a:pt x="6048" y="263"/>
                  <a:pt x="6302" y="516"/>
                  <a:pt x="6302" y="828"/>
                </a:cubicBezTo>
                <a:lnTo>
                  <a:pt x="6302" y="855"/>
                </a:lnTo>
                <a:cubicBezTo>
                  <a:pt x="6302" y="1166"/>
                  <a:pt x="6048" y="1420"/>
                  <a:pt x="5736" y="1420"/>
                </a:cubicBezTo>
                <a:cubicBezTo>
                  <a:pt x="5424" y="1420"/>
                  <a:pt x="5171" y="1166"/>
                  <a:pt x="5171" y="855"/>
                </a:cubicBezTo>
                <a:lnTo>
                  <a:pt x="5171" y="828"/>
                </a:lnTo>
                <a:close/>
                <a:moveTo>
                  <a:pt x="1478" y="4523"/>
                </a:moveTo>
                <a:cubicBezTo>
                  <a:pt x="808" y="4523"/>
                  <a:pt x="263" y="3966"/>
                  <a:pt x="263" y="3282"/>
                </a:cubicBezTo>
                <a:cubicBezTo>
                  <a:pt x="263" y="2598"/>
                  <a:pt x="808" y="2041"/>
                  <a:pt x="1478" y="2041"/>
                </a:cubicBezTo>
                <a:cubicBezTo>
                  <a:pt x="2148" y="2041"/>
                  <a:pt x="2693" y="2598"/>
                  <a:pt x="2693" y="3282"/>
                </a:cubicBezTo>
                <a:cubicBezTo>
                  <a:pt x="2693" y="3966"/>
                  <a:pt x="2148" y="4523"/>
                  <a:pt x="1478" y="4523"/>
                </a:cubicBezTo>
                <a:close/>
                <a:moveTo>
                  <a:pt x="5171" y="5710"/>
                </a:moveTo>
                <a:cubicBezTo>
                  <a:pt x="5171" y="5398"/>
                  <a:pt x="5424" y="5144"/>
                  <a:pt x="5736" y="5144"/>
                </a:cubicBezTo>
                <a:cubicBezTo>
                  <a:pt x="6048" y="5144"/>
                  <a:pt x="6302" y="5398"/>
                  <a:pt x="6302" y="5710"/>
                </a:cubicBezTo>
                <a:lnTo>
                  <a:pt x="6302" y="5736"/>
                </a:lnTo>
                <a:cubicBezTo>
                  <a:pt x="6302" y="6048"/>
                  <a:pt x="6048" y="6302"/>
                  <a:pt x="5736" y="6302"/>
                </a:cubicBezTo>
                <a:cubicBezTo>
                  <a:pt x="5424" y="6302"/>
                  <a:pt x="5171" y="6048"/>
                  <a:pt x="5171" y="5736"/>
                </a:cubicBezTo>
                <a:lnTo>
                  <a:pt x="5171" y="5710"/>
                </a:lnTo>
                <a:close/>
                <a:moveTo>
                  <a:pt x="5171" y="3269"/>
                </a:moveTo>
                <a:cubicBezTo>
                  <a:pt x="5171" y="2957"/>
                  <a:pt x="5424" y="2703"/>
                  <a:pt x="5736" y="2703"/>
                </a:cubicBezTo>
                <a:cubicBezTo>
                  <a:pt x="6048" y="2703"/>
                  <a:pt x="6302" y="2957"/>
                  <a:pt x="6302" y="3269"/>
                </a:cubicBezTo>
                <a:lnTo>
                  <a:pt x="6302" y="3295"/>
                </a:lnTo>
                <a:cubicBezTo>
                  <a:pt x="6302" y="3607"/>
                  <a:pt x="6048" y="3861"/>
                  <a:pt x="5736" y="3861"/>
                </a:cubicBezTo>
                <a:cubicBezTo>
                  <a:pt x="5424" y="3861"/>
                  <a:pt x="5171" y="3607"/>
                  <a:pt x="5171" y="3295"/>
                </a:cubicBezTo>
                <a:lnTo>
                  <a:pt x="5171" y="3269"/>
                </a:lnTo>
                <a:close/>
              </a:path>
            </a:pathLst>
          </a:custGeom>
          <a:solidFill>
            <a:srgbClr val="BC908B"/>
          </a:solidFill>
          <a:ln>
            <a:solidFill>
              <a:srgbClr val="C1938A"/>
            </a:solidFill>
          </a:ln>
          <a:effectLst>
            <a:reflection blurRad="6350" stA="50000" endA="275" endPos="40000" dist="101600" dir="5400000" sy="-100000" algn="bl" rotWithShape="0"/>
          </a:effectLst>
        </p:spPr>
      </p:sp>
      <p:sp>
        <p:nvSpPr>
          <p:cNvPr id="13" name="矩形 5">
            <a:extLst>
              <a:ext uri="{FF2B5EF4-FFF2-40B4-BE49-F238E27FC236}">
                <a16:creationId xmlns:a16="http://schemas.microsoft.com/office/drawing/2014/main" id="{B9B719E7-8851-4FE7-8BDE-5C25C154FC31}"/>
              </a:ext>
            </a:extLst>
          </p:cNvPr>
          <p:cNvSpPr/>
          <p:nvPr/>
        </p:nvSpPr>
        <p:spPr>
          <a:xfrm>
            <a:off x="2791418" y="3612004"/>
            <a:ext cx="898835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zh-CN" sz="20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Using Adaptive Moment Estimation to Optimize CNN for Image Recognition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4" name="文本框 3">
            <a:extLst>
              <a:ext uri="{FF2B5EF4-FFF2-40B4-BE49-F238E27FC236}">
                <a16:creationId xmlns:a16="http://schemas.microsoft.com/office/drawing/2014/main" id="{9D479ED1-85A8-4B7F-83EC-D35BA3BE79F3}"/>
              </a:ext>
            </a:extLst>
          </p:cNvPr>
          <p:cNvSpPr txBox="1"/>
          <p:nvPr/>
        </p:nvSpPr>
        <p:spPr>
          <a:xfrm>
            <a:off x="2764122" y="2618694"/>
            <a:ext cx="7979557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5500" b="1" dirty="0">
                <a:solidFill>
                  <a:srgbClr val="1F4E79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Thank you for watching</a:t>
            </a:r>
            <a:endParaRPr kumimoji="0" lang="zh-CN" altLang="en-US" sz="5500" b="1" i="0" u="none" strike="noStrike" kern="1200" cap="none" spc="0" normalizeH="0" baseline="0" noProof="0" dirty="0">
              <a:ln>
                <a:noFill/>
              </a:ln>
              <a:solidFill>
                <a:srgbClr val="1F4E79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243562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4E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矩形 4">
            <a:extLst>
              <a:ext uri="{FF2B5EF4-FFF2-40B4-BE49-F238E27FC236}">
                <a16:creationId xmlns:a16="http://schemas.microsoft.com/office/drawing/2014/main" id="{22A97040-600A-47D1-96AC-5269F61FA4BA}"/>
              </a:ext>
            </a:extLst>
          </p:cNvPr>
          <p:cNvSpPr/>
          <p:nvPr/>
        </p:nvSpPr>
        <p:spPr>
          <a:xfrm>
            <a:off x="4622231" y="3029804"/>
            <a:ext cx="2947537" cy="3084394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8" name="文本框 1">
            <a:extLst>
              <a:ext uri="{FF2B5EF4-FFF2-40B4-BE49-F238E27FC236}">
                <a16:creationId xmlns:a16="http://schemas.microsoft.com/office/drawing/2014/main" id="{F2A6393B-36BB-4624-AE72-8AE25FCF914F}"/>
              </a:ext>
            </a:extLst>
          </p:cNvPr>
          <p:cNvSpPr txBox="1"/>
          <p:nvPr/>
        </p:nvSpPr>
        <p:spPr>
          <a:xfrm>
            <a:off x="1091110" y="584200"/>
            <a:ext cx="95791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6000" b="1" dirty="0">
                <a:solidFill>
                  <a:prstClr val="whit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Contents</a:t>
            </a:r>
            <a:r>
              <a:rPr kumimoji="0" lang="zh-CN" alt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  </a:t>
            </a:r>
            <a:r>
              <a:rPr lang="en-US" altLang="zh-CN" sz="3200" dirty="0">
                <a:solidFill>
                  <a:prstClr val="whit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USE ADAM TO OPTIMIZE CNN </a:t>
            </a:r>
            <a:endParaRPr kumimoji="0" lang="zh-CN" altLang="en-US" sz="6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sp>
        <p:nvSpPr>
          <p:cNvPr id="59" name="矩形 2">
            <a:extLst>
              <a:ext uri="{FF2B5EF4-FFF2-40B4-BE49-F238E27FC236}">
                <a16:creationId xmlns:a16="http://schemas.microsoft.com/office/drawing/2014/main" id="{72B72EAC-2B6B-4A97-8AB7-4B258332A400}"/>
              </a:ext>
            </a:extLst>
          </p:cNvPr>
          <p:cNvSpPr/>
          <p:nvPr/>
        </p:nvSpPr>
        <p:spPr>
          <a:xfrm>
            <a:off x="1092200" y="3029804"/>
            <a:ext cx="3056719" cy="3084394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0" name="矩形 3">
            <a:extLst>
              <a:ext uri="{FF2B5EF4-FFF2-40B4-BE49-F238E27FC236}">
                <a16:creationId xmlns:a16="http://schemas.microsoft.com/office/drawing/2014/main" id="{EBA1BAE1-C07E-4BD4-9B38-08A1433C2515}"/>
              </a:ext>
            </a:extLst>
          </p:cNvPr>
          <p:cNvSpPr/>
          <p:nvPr/>
        </p:nvSpPr>
        <p:spPr>
          <a:xfrm>
            <a:off x="1092200" y="1628775"/>
            <a:ext cx="9899650" cy="8555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dirty="0">
                <a:solidFill>
                  <a:prstClr val="whit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The key library I used in python:</a:t>
            </a:r>
          </a:p>
          <a:p>
            <a:pPr lvl="0" algn="just">
              <a:lnSpc>
                <a:spcPct val="130000"/>
              </a:lnSpc>
              <a:defRPr/>
            </a:pPr>
            <a:r>
              <a:rPr lang="en-US" altLang="zh-CN" sz="2000" b="1" dirty="0" err="1">
                <a:solidFill>
                  <a:prstClr val="whit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tensorflow</a:t>
            </a:r>
            <a:r>
              <a:rPr lang="en-US" altLang="zh-CN" sz="2000" b="1" dirty="0">
                <a:solidFill>
                  <a:prstClr val="whit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, </a:t>
            </a:r>
            <a:r>
              <a:rPr lang="en-US" altLang="zh-CN" sz="2000" b="1" dirty="0" err="1">
                <a:solidFill>
                  <a:prstClr val="whit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matplotlib.pyplot</a:t>
            </a:r>
            <a:r>
              <a:rPr lang="en-US" altLang="zh-CN" sz="2000" b="1" dirty="0">
                <a:solidFill>
                  <a:prstClr val="whit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, </a:t>
            </a:r>
            <a:r>
              <a:rPr lang="en-US" altLang="zh-CN" sz="2000" b="1" dirty="0" err="1">
                <a:solidFill>
                  <a:prstClr val="whit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numpy</a:t>
            </a:r>
            <a:r>
              <a:rPr lang="en-US" altLang="zh-CN" sz="2000" b="1" dirty="0">
                <a:solidFill>
                  <a:prstClr val="whit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, </a:t>
            </a:r>
            <a:r>
              <a:rPr lang="en-US" altLang="zh-CN" sz="2000" b="1" dirty="0" err="1">
                <a:solidFill>
                  <a:prstClr val="whit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pathlib</a:t>
            </a:r>
            <a:r>
              <a:rPr lang="en-US" altLang="zh-CN" sz="2000" b="1" dirty="0">
                <a:solidFill>
                  <a:prstClr val="whit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, </a:t>
            </a:r>
            <a:r>
              <a:rPr lang="en-US" altLang="zh-CN" sz="2000" b="1" dirty="0" err="1">
                <a:solidFill>
                  <a:prstClr val="whit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keras</a:t>
            </a:r>
            <a:r>
              <a:rPr lang="en-US" altLang="zh-CN" sz="2000" b="1" dirty="0">
                <a:solidFill>
                  <a:prstClr val="whit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, random, </a:t>
            </a:r>
            <a:r>
              <a:rPr lang="en-US" altLang="zh-CN" sz="2000" b="1" dirty="0" err="1">
                <a:solidFill>
                  <a:prstClr val="whit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IPython.display</a:t>
            </a:r>
            <a:r>
              <a:rPr lang="en-US" altLang="zh-CN" sz="2000" b="1" dirty="0">
                <a:solidFill>
                  <a:prstClr val="whit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.</a:t>
            </a:r>
          </a:p>
        </p:txBody>
      </p:sp>
      <p:sp>
        <p:nvSpPr>
          <p:cNvPr id="61" name="矩形 5">
            <a:extLst>
              <a:ext uri="{FF2B5EF4-FFF2-40B4-BE49-F238E27FC236}">
                <a16:creationId xmlns:a16="http://schemas.microsoft.com/office/drawing/2014/main" id="{DF7B835C-2A08-4EA8-8F11-A701D12961B0}"/>
              </a:ext>
            </a:extLst>
          </p:cNvPr>
          <p:cNvSpPr/>
          <p:nvPr/>
        </p:nvSpPr>
        <p:spPr>
          <a:xfrm>
            <a:off x="8044313" y="3029804"/>
            <a:ext cx="2947537" cy="3084394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62" name="组合 6">
            <a:extLst>
              <a:ext uri="{FF2B5EF4-FFF2-40B4-BE49-F238E27FC236}">
                <a16:creationId xmlns:a16="http://schemas.microsoft.com/office/drawing/2014/main" id="{5B77ED6B-2FB4-48BE-9A17-911D060520D6}"/>
              </a:ext>
            </a:extLst>
          </p:cNvPr>
          <p:cNvGrpSpPr/>
          <p:nvPr/>
        </p:nvGrpSpPr>
        <p:grpSpPr>
          <a:xfrm>
            <a:off x="9203653" y="4572001"/>
            <a:ext cx="628856" cy="612726"/>
            <a:chOff x="8085138" y="3529013"/>
            <a:chExt cx="123826" cy="120650"/>
          </a:xfrm>
          <a:solidFill>
            <a:schemeClr val="bg1"/>
          </a:solidFill>
        </p:grpSpPr>
        <p:sp>
          <p:nvSpPr>
            <p:cNvPr id="63" name="Freeform 1189">
              <a:extLst>
                <a:ext uri="{FF2B5EF4-FFF2-40B4-BE49-F238E27FC236}">
                  <a16:creationId xmlns:a16="http://schemas.microsoft.com/office/drawing/2014/main" id="{4943B415-051F-49F7-B375-4EEFCA65F2C5}"/>
                </a:ext>
              </a:extLst>
            </p:cNvPr>
            <p:cNvSpPr>
              <a:spLocks/>
            </p:cNvSpPr>
            <p:nvPr/>
          </p:nvSpPr>
          <p:spPr bwMode="auto">
            <a:xfrm>
              <a:off x="8112126" y="3529013"/>
              <a:ext cx="96838" cy="96838"/>
            </a:xfrm>
            <a:custGeom>
              <a:avLst/>
              <a:gdLst>
                <a:gd name="T0" fmla="*/ 25 w 29"/>
                <a:gd name="T1" fmla="*/ 18 h 29"/>
                <a:gd name="T2" fmla="*/ 20 w 29"/>
                <a:gd name="T3" fmla="*/ 13 h 29"/>
                <a:gd name="T4" fmla="*/ 27 w 29"/>
                <a:gd name="T5" fmla="*/ 6 h 29"/>
                <a:gd name="T6" fmla="*/ 27 w 29"/>
                <a:gd name="T7" fmla="*/ 1 h 29"/>
                <a:gd name="T8" fmla="*/ 22 w 29"/>
                <a:gd name="T9" fmla="*/ 1 h 29"/>
                <a:gd name="T10" fmla="*/ 15 w 29"/>
                <a:gd name="T11" fmla="*/ 8 h 29"/>
                <a:gd name="T12" fmla="*/ 10 w 29"/>
                <a:gd name="T13" fmla="*/ 4 h 29"/>
                <a:gd name="T14" fmla="*/ 3 w 29"/>
                <a:gd name="T15" fmla="*/ 2 h 29"/>
                <a:gd name="T16" fmla="*/ 3 w 29"/>
                <a:gd name="T17" fmla="*/ 6 h 29"/>
                <a:gd name="T18" fmla="*/ 10 w 29"/>
                <a:gd name="T19" fmla="*/ 13 h 29"/>
                <a:gd name="T20" fmla="*/ 6 w 29"/>
                <a:gd name="T21" fmla="*/ 18 h 29"/>
                <a:gd name="T22" fmla="*/ 1 w 29"/>
                <a:gd name="T23" fmla="*/ 17 h 29"/>
                <a:gd name="T24" fmla="*/ 2 w 29"/>
                <a:gd name="T25" fmla="*/ 21 h 29"/>
                <a:gd name="T26" fmla="*/ 8 w 29"/>
                <a:gd name="T27" fmla="*/ 27 h 29"/>
                <a:gd name="T28" fmla="*/ 12 w 29"/>
                <a:gd name="T29" fmla="*/ 28 h 29"/>
                <a:gd name="T30" fmla="*/ 11 w 29"/>
                <a:gd name="T31" fmla="*/ 23 h 29"/>
                <a:gd name="T32" fmla="*/ 15 w 29"/>
                <a:gd name="T33" fmla="*/ 18 h 29"/>
                <a:gd name="T34" fmla="*/ 23 w 29"/>
                <a:gd name="T35" fmla="*/ 25 h 29"/>
                <a:gd name="T36" fmla="*/ 28 w 29"/>
                <a:gd name="T37" fmla="*/ 25 h 29"/>
                <a:gd name="T38" fmla="*/ 25 w 29"/>
                <a:gd name="T39" fmla="*/ 18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9" h="29">
                  <a:moveTo>
                    <a:pt x="25" y="18"/>
                  </a:moveTo>
                  <a:cubicBezTo>
                    <a:pt x="20" y="13"/>
                    <a:pt x="20" y="13"/>
                    <a:pt x="20" y="13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28" y="4"/>
                    <a:pt x="28" y="2"/>
                    <a:pt x="27" y="1"/>
                  </a:cubicBezTo>
                  <a:cubicBezTo>
                    <a:pt x="25" y="0"/>
                    <a:pt x="23" y="0"/>
                    <a:pt x="22" y="1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9" y="2"/>
                    <a:pt x="4" y="0"/>
                    <a:pt x="3" y="2"/>
                  </a:cubicBezTo>
                  <a:cubicBezTo>
                    <a:pt x="1" y="3"/>
                    <a:pt x="1" y="5"/>
                    <a:pt x="3" y="6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4" y="17"/>
                    <a:pt x="1" y="16"/>
                    <a:pt x="1" y="17"/>
                  </a:cubicBezTo>
                  <a:cubicBezTo>
                    <a:pt x="0" y="18"/>
                    <a:pt x="0" y="20"/>
                    <a:pt x="2" y="21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10" y="29"/>
                    <a:pt x="11" y="29"/>
                    <a:pt x="12" y="28"/>
                  </a:cubicBezTo>
                  <a:cubicBezTo>
                    <a:pt x="13" y="27"/>
                    <a:pt x="12" y="25"/>
                    <a:pt x="11" y="23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23" y="25"/>
                    <a:pt x="23" y="25"/>
                    <a:pt x="23" y="25"/>
                  </a:cubicBezTo>
                  <a:cubicBezTo>
                    <a:pt x="24" y="26"/>
                    <a:pt x="26" y="26"/>
                    <a:pt x="28" y="25"/>
                  </a:cubicBezTo>
                  <a:cubicBezTo>
                    <a:pt x="29" y="24"/>
                    <a:pt x="26" y="19"/>
                    <a:pt x="25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4" name="Freeform 1190">
              <a:extLst>
                <a:ext uri="{FF2B5EF4-FFF2-40B4-BE49-F238E27FC236}">
                  <a16:creationId xmlns:a16="http://schemas.microsoft.com/office/drawing/2014/main" id="{C73BF451-1653-47AF-838D-FE55934E0DB3}"/>
                </a:ext>
              </a:extLst>
            </p:cNvPr>
            <p:cNvSpPr>
              <a:spLocks/>
            </p:cNvSpPr>
            <p:nvPr/>
          </p:nvSpPr>
          <p:spPr bwMode="auto">
            <a:xfrm>
              <a:off x="8085138" y="3538538"/>
              <a:ext cx="111125" cy="111125"/>
            </a:xfrm>
            <a:custGeom>
              <a:avLst/>
              <a:gdLst>
                <a:gd name="T0" fmla="*/ 29 w 33"/>
                <a:gd name="T1" fmla="*/ 23 h 33"/>
                <a:gd name="T2" fmla="*/ 18 w 33"/>
                <a:gd name="T3" fmla="*/ 29 h 33"/>
                <a:gd name="T4" fmla="*/ 4 w 33"/>
                <a:gd name="T5" fmla="*/ 15 h 33"/>
                <a:gd name="T6" fmla="*/ 9 w 33"/>
                <a:gd name="T7" fmla="*/ 5 h 33"/>
                <a:gd name="T8" fmla="*/ 8 w 33"/>
                <a:gd name="T9" fmla="*/ 0 h 33"/>
                <a:gd name="T10" fmla="*/ 0 w 33"/>
                <a:gd name="T11" fmla="*/ 15 h 33"/>
                <a:gd name="T12" fmla="*/ 18 w 33"/>
                <a:gd name="T13" fmla="*/ 33 h 33"/>
                <a:gd name="T14" fmla="*/ 33 w 33"/>
                <a:gd name="T15" fmla="*/ 25 h 33"/>
                <a:gd name="T16" fmla="*/ 29 w 33"/>
                <a:gd name="T17" fmla="*/ 24 h 33"/>
                <a:gd name="T18" fmla="*/ 29 w 33"/>
                <a:gd name="T19" fmla="*/ 2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3" h="33">
                  <a:moveTo>
                    <a:pt x="29" y="23"/>
                  </a:moveTo>
                  <a:cubicBezTo>
                    <a:pt x="26" y="27"/>
                    <a:pt x="22" y="29"/>
                    <a:pt x="18" y="29"/>
                  </a:cubicBezTo>
                  <a:cubicBezTo>
                    <a:pt x="10" y="29"/>
                    <a:pt x="4" y="23"/>
                    <a:pt x="4" y="15"/>
                  </a:cubicBezTo>
                  <a:cubicBezTo>
                    <a:pt x="4" y="11"/>
                    <a:pt x="6" y="7"/>
                    <a:pt x="9" y="5"/>
                  </a:cubicBezTo>
                  <a:cubicBezTo>
                    <a:pt x="8" y="3"/>
                    <a:pt x="7" y="2"/>
                    <a:pt x="8" y="0"/>
                  </a:cubicBezTo>
                  <a:cubicBezTo>
                    <a:pt x="3" y="3"/>
                    <a:pt x="0" y="9"/>
                    <a:pt x="0" y="15"/>
                  </a:cubicBezTo>
                  <a:cubicBezTo>
                    <a:pt x="0" y="25"/>
                    <a:pt x="8" y="33"/>
                    <a:pt x="18" y="33"/>
                  </a:cubicBezTo>
                  <a:cubicBezTo>
                    <a:pt x="24" y="33"/>
                    <a:pt x="30" y="30"/>
                    <a:pt x="33" y="25"/>
                  </a:cubicBezTo>
                  <a:cubicBezTo>
                    <a:pt x="32" y="25"/>
                    <a:pt x="30" y="25"/>
                    <a:pt x="29" y="24"/>
                  </a:cubicBezTo>
                  <a:lnTo>
                    <a:pt x="29" y="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65" name="组合 9">
            <a:extLst>
              <a:ext uri="{FF2B5EF4-FFF2-40B4-BE49-F238E27FC236}">
                <a16:creationId xmlns:a16="http://schemas.microsoft.com/office/drawing/2014/main" id="{C8A46E53-109F-4C46-BBCF-95F4F0F3D45D}"/>
              </a:ext>
            </a:extLst>
          </p:cNvPr>
          <p:cNvGrpSpPr/>
          <p:nvPr/>
        </p:nvGrpSpPr>
        <p:grpSpPr>
          <a:xfrm>
            <a:off x="2242449" y="4438694"/>
            <a:ext cx="756219" cy="678652"/>
            <a:chOff x="10018713" y="4256088"/>
            <a:chExt cx="123826" cy="111125"/>
          </a:xfrm>
          <a:solidFill>
            <a:schemeClr val="bg1"/>
          </a:solidFill>
        </p:grpSpPr>
        <p:sp>
          <p:nvSpPr>
            <p:cNvPr id="66" name="Freeform 821">
              <a:extLst>
                <a:ext uri="{FF2B5EF4-FFF2-40B4-BE49-F238E27FC236}">
                  <a16:creationId xmlns:a16="http://schemas.microsoft.com/office/drawing/2014/main" id="{3E917023-9751-4CE2-B38D-AD023A3F66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99676" y="4289426"/>
              <a:ext cx="42863" cy="50800"/>
            </a:xfrm>
            <a:custGeom>
              <a:avLst/>
              <a:gdLst>
                <a:gd name="T0" fmla="*/ 1 w 13"/>
                <a:gd name="T1" fmla="*/ 8 h 15"/>
                <a:gd name="T2" fmla="*/ 0 w 13"/>
                <a:gd name="T3" fmla="*/ 9 h 15"/>
                <a:gd name="T4" fmla="*/ 0 w 13"/>
                <a:gd name="T5" fmla="*/ 10 h 15"/>
                <a:gd name="T6" fmla="*/ 0 w 13"/>
                <a:gd name="T7" fmla="*/ 10 h 15"/>
                <a:gd name="T8" fmla="*/ 0 w 13"/>
                <a:gd name="T9" fmla="*/ 10 h 15"/>
                <a:gd name="T10" fmla="*/ 0 w 13"/>
                <a:gd name="T11" fmla="*/ 14 h 15"/>
                <a:gd name="T12" fmla="*/ 1 w 13"/>
                <a:gd name="T13" fmla="*/ 15 h 15"/>
                <a:gd name="T14" fmla="*/ 5 w 13"/>
                <a:gd name="T15" fmla="*/ 12 h 15"/>
                <a:gd name="T16" fmla="*/ 4 w 13"/>
                <a:gd name="T17" fmla="*/ 10 h 15"/>
                <a:gd name="T18" fmla="*/ 8 w 13"/>
                <a:gd name="T19" fmla="*/ 6 h 15"/>
                <a:gd name="T20" fmla="*/ 10 w 13"/>
                <a:gd name="T21" fmla="*/ 6 h 15"/>
                <a:gd name="T22" fmla="*/ 13 w 13"/>
                <a:gd name="T23" fmla="*/ 3 h 15"/>
                <a:gd name="T24" fmla="*/ 10 w 13"/>
                <a:gd name="T25" fmla="*/ 3 h 15"/>
                <a:gd name="T26" fmla="*/ 10 w 13"/>
                <a:gd name="T27" fmla="*/ 0 h 15"/>
                <a:gd name="T28" fmla="*/ 7 w 13"/>
                <a:gd name="T29" fmla="*/ 3 h 15"/>
                <a:gd name="T30" fmla="*/ 7 w 13"/>
                <a:gd name="T31" fmla="*/ 5 h 15"/>
                <a:gd name="T32" fmla="*/ 3 w 13"/>
                <a:gd name="T33" fmla="*/ 9 h 15"/>
                <a:gd name="T34" fmla="*/ 1 w 13"/>
                <a:gd name="T35" fmla="*/ 8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3" h="15">
                  <a:moveTo>
                    <a:pt x="1" y="8"/>
                  </a:moveTo>
                  <a:cubicBezTo>
                    <a:pt x="1" y="8"/>
                    <a:pt x="1" y="8"/>
                    <a:pt x="0" y="9"/>
                  </a:cubicBezTo>
                  <a:cubicBezTo>
                    <a:pt x="0" y="9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5"/>
                    <a:pt x="1" y="15"/>
                    <a:pt x="1" y="15"/>
                  </a:cubicBezTo>
                  <a:cubicBezTo>
                    <a:pt x="3" y="15"/>
                    <a:pt x="5" y="13"/>
                    <a:pt x="5" y="12"/>
                  </a:cubicBezTo>
                  <a:cubicBezTo>
                    <a:pt x="5" y="11"/>
                    <a:pt x="4" y="10"/>
                    <a:pt x="4" y="10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3" y="9"/>
                    <a:pt x="2" y="8"/>
                    <a:pt x="1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7" name="Freeform 822">
              <a:extLst>
                <a:ext uri="{FF2B5EF4-FFF2-40B4-BE49-F238E27FC236}">
                  <a16:creationId xmlns:a16="http://schemas.microsoft.com/office/drawing/2014/main" id="{ED983A30-8AF4-4483-9F25-E065C7C32C1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82213" y="4289426"/>
              <a:ext cx="39688" cy="11113"/>
            </a:xfrm>
            <a:custGeom>
              <a:avLst/>
              <a:gdLst>
                <a:gd name="T0" fmla="*/ 10 w 12"/>
                <a:gd name="T1" fmla="*/ 3 h 3"/>
                <a:gd name="T2" fmla="*/ 11 w 12"/>
                <a:gd name="T3" fmla="*/ 2 h 3"/>
                <a:gd name="T4" fmla="*/ 12 w 12"/>
                <a:gd name="T5" fmla="*/ 1 h 3"/>
                <a:gd name="T6" fmla="*/ 6 w 12"/>
                <a:gd name="T7" fmla="*/ 0 h 3"/>
                <a:gd name="T8" fmla="*/ 0 w 12"/>
                <a:gd name="T9" fmla="*/ 2 h 3"/>
                <a:gd name="T10" fmla="*/ 2 w 12"/>
                <a:gd name="T11" fmla="*/ 3 h 3"/>
                <a:gd name="T12" fmla="*/ 6 w 12"/>
                <a:gd name="T13" fmla="*/ 2 h 3"/>
                <a:gd name="T14" fmla="*/ 10 w 12"/>
                <a:gd name="T15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" h="3">
                  <a:moveTo>
                    <a:pt x="10" y="3"/>
                  </a:moveTo>
                  <a:cubicBezTo>
                    <a:pt x="10" y="3"/>
                    <a:pt x="11" y="2"/>
                    <a:pt x="11" y="2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0" y="1"/>
                    <a:pt x="8" y="0"/>
                    <a:pt x="6" y="0"/>
                  </a:cubicBezTo>
                  <a:cubicBezTo>
                    <a:pt x="4" y="0"/>
                    <a:pt x="2" y="1"/>
                    <a:pt x="0" y="2"/>
                  </a:cubicBezTo>
                  <a:cubicBezTo>
                    <a:pt x="1" y="2"/>
                    <a:pt x="1" y="3"/>
                    <a:pt x="2" y="3"/>
                  </a:cubicBezTo>
                  <a:cubicBezTo>
                    <a:pt x="3" y="3"/>
                    <a:pt x="5" y="2"/>
                    <a:pt x="6" y="2"/>
                  </a:cubicBezTo>
                  <a:cubicBezTo>
                    <a:pt x="8" y="2"/>
                    <a:pt x="9" y="3"/>
                    <a:pt x="1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8" name="Freeform 823">
              <a:extLst>
                <a:ext uri="{FF2B5EF4-FFF2-40B4-BE49-F238E27FC236}">
                  <a16:creationId xmlns:a16="http://schemas.microsoft.com/office/drawing/2014/main" id="{F71CDCAE-229E-4DBE-BE3F-2962D1FE2CE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88563" y="4310063"/>
              <a:ext cx="53975" cy="57150"/>
            </a:xfrm>
            <a:custGeom>
              <a:avLst/>
              <a:gdLst>
                <a:gd name="T0" fmla="*/ 15 w 16"/>
                <a:gd name="T1" fmla="*/ 0 h 17"/>
                <a:gd name="T2" fmla="*/ 14 w 16"/>
                <a:gd name="T3" fmla="*/ 1 h 17"/>
                <a:gd name="T4" fmla="*/ 13 w 16"/>
                <a:gd name="T5" fmla="*/ 2 h 17"/>
                <a:gd name="T6" fmla="*/ 14 w 16"/>
                <a:gd name="T7" fmla="*/ 6 h 17"/>
                <a:gd name="T8" fmla="*/ 4 w 16"/>
                <a:gd name="T9" fmla="*/ 15 h 17"/>
                <a:gd name="T10" fmla="*/ 1 w 16"/>
                <a:gd name="T11" fmla="*/ 14 h 17"/>
                <a:gd name="T12" fmla="*/ 0 w 16"/>
                <a:gd name="T13" fmla="*/ 16 h 17"/>
                <a:gd name="T14" fmla="*/ 4 w 16"/>
                <a:gd name="T15" fmla="*/ 17 h 17"/>
                <a:gd name="T16" fmla="*/ 16 w 16"/>
                <a:gd name="T17" fmla="*/ 6 h 17"/>
                <a:gd name="T18" fmla="*/ 15 w 16"/>
                <a:gd name="T1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" h="17">
                  <a:moveTo>
                    <a:pt x="15" y="0"/>
                  </a:moveTo>
                  <a:cubicBezTo>
                    <a:pt x="14" y="1"/>
                    <a:pt x="14" y="1"/>
                    <a:pt x="14" y="1"/>
                  </a:cubicBezTo>
                  <a:cubicBezTo>
                    <a:pt x="14" y="2"/>
                    <a:pt x="13" y="2"/>
                    <a:pt x="13" y="2"/>
                  </a:cubicBezTo>
                  <a:cubicBezTo>
                    <a:pt x="13" y="3"/>
                    <a:pt x="14" y="4"/>
                    <a:pt x="14" y="6"/>
                  </a:cubicBezTo>
                  <a:cubicBezTo>
                    <a:pt x="14" y="11"/>
                    <a:pt x="10" y="15"/>
                    <a:pt x="4" y="15"/>
                  </a:cubicBezTo>
                  <a:cubicBezTo>
                    <a:pt x="3" y="15"/>
                    <a:pt x="2" y="15"/>
                    <a:pt x="1" y="14"/>
                  </a:cubicBezTo>
                  <a:cubicBezTo>
                    <a:pt x="1" y="15"/>
                    <a:pt x="1" y="16"/>
                    <a:pt x="0" y="16"/>
                  </a:cubicBezTo>
                  <a:cubicBezTo>
                    <a:pt x="1" y="17"/>
                    <a:pt x="3" y="17"/>
                    <a:pt x="4" y="17"/>
                  </a:cubicBezTo>
                  <a:cubicBezTo>
                    <a:pt x="11" y="17"/>
                    <a:pt x="16" y="12"/>
                    <a:pt x="16" y="6"/>
                  </a:cubicBezTo>
                  <a:cubicBezTo>
                    <a:pt x="16" y="4"/>
                    <a:pt x="15" y="2"/>
                    <a:pt x="1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9" name="Freeform 824">
              <a:extLst>
                <a:ext uri="{FF2B5EF4-FFF2-40B4-BE49-F238E27FC236}">
                  <a16:creationId xmlns:a16="http://schemas.microsoft.com/office/drawing/2014/main" id="{B4DF9866-8506-46A4-AA4F-67AEA0155B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96501" y="4316413"/>
              <a:ext cx="33338" cy="36513"/>
            </a:xfrm>
            <a:custGeom>
              <a:avLst/>
              <a:gdLst>
                <a:gd name="T0" fmla="*/ 10 w 10"/>
                <a:gd name="T1" fmla="*/ 4 h 11"/>
                <a:gd name="T2" fmla="*/ 9 w 10"/>
                <a:gd name="T3" fmla="*/ 0 h 11"/>
                <a:gd name="T4" fmla="*/ 7 w 10"/>
                <a:gd name="T5" fmla="*/ 2 h 11"/>
                <a:gd name="T6" fmla="*/ 8 w 10"/>
                <a:gd name="T7" fmla="*/ 4 h 11"/>
                <a:gd name="T8" fmla="*/ 2 w 10"/>
                <a:gd name="T9" fmla="*/ 9 h 11"/>
                <a:gd name="T10" fmla="*/ 0 w 10"/>
                <a:gd name="T11" fmla="*/ 8 h 11"/>
                <a:gd name="T12" fmla="*/ 0 w 10"/>
                <a:gd name="T13" fmla="*/ 9 h 11"/>
                <a:gd name="T14" fmla="*/ 0 w 10"/>
                <a:gd name="T15" fmla="*/ 9 h 11"/>
                <a:gd name="T16" fmla="*/ 0 w 10"/>
                <a:gd name="T17" fmla="*/ 9 h 11"/>
                <a:gd name="T18" fmla="*/ 0 w 10"/>
                <a:gd name="T19" fmla="*/ 10 h 11"/>
                <a:gd name="T20" fmla="*/ 2 w 10"/>
                <a:gd name="T21" fmla="*/ 11 h 11"/>
                <a:gd name="T22" fmla="*/ 10 w 10"/>
                <a:gd name="T23" fmla="*/ 4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" h="11">
                  <a:moveTo>
                    <a:pt x="10" y="4"/>
                  </a:moveTo>
                  <a:cubicBezTo>
                    <a:pt x="10" y="2"/>
                    <a:pt x="9" y="1"/>
                    <a:pt x="9" y="0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8" y="2"/>
                    <a:pt x="8" y="3"/>
                    <a:pt x="8" y="4"/>
                  </a:cubicBezTo>
                  <a:cubicBezTo>
                    <a:pt x="8" y="6"/>
                    <a:pt x="5" y="9"/>
                    <a:pt x="2" y="9"/>
                  </a:cubicBezTo>
                  <a:cubicBezTo>
                    <a:pt x="2" y="9"/>
                    <a:pt x="1" y="9"/>
                    <a:pt x="0" y="8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10"/>
                    <a:pt x="0" y="10"/>
                  </a:cubicBezTo>
                  <a:cubicBezTo>
                    <a:pt x="1" y="11"/>
                    <a:pt x="2" y="11"/>
                    <a:pt x="2" y="11"/>
                  </a:cubicBezTo>
                  <a:cubicBezTo>
                    <a:pt x="6" y="11"/>
                    <a:pt x="10" y="8"/>
                    <a:pt x="1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0" name="Freeform 825">
              <a:extLst>
                <a:ext uri="{FF2B5EF4-FFF2-40B4-BE49-F238E27FC236}">
                  <a16:creationId xmlns:a16="http://schemas.microsoft.com/office/drawing/2014/main" id="{0B780237-BB49-408F-853A-78E274B1A2D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96501" y="4303713"/>
              <a:ext cx="19050" cy="9525"/>
            </a:xfrm>
            <a:custGeom>
              <a:avLst/>
              <a:gdLst>
                <a:gd name="T0" fmla="*/ 2 w 6"/>
                <a:gd name="T1" fmla="*/ 2 h 3"/>
                <a:gd name="T2" fmla="*/ 4 w 6"/>
                <a:gd name="T3" fmla="*/ 3 h 3"/>
                <a:gd name="T4" fmla="*/ 6 w 6"/>
                <a:gd name="T5" fmla="*/ 1 h 3"/>
                <a:gd name="T6" fmla="*/ 2 w 6"/>
                <a:gd name="T7" fmla="*/ 0 h 3"/>
                <a:gd name="T8" fmla="*/ 0 w 6"/>
                <a:gd name="T9" fmla="*/ 1 h 3"/>
                <a:gd name="T10" fmla="*/ 1 w 6"/>
                <a:gd name="T11" fmla="*/ 3 h 3"/>
                <a:gd name="T12" fmla="*/ 2 w 6"/>
                <a:gd name="T13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3">
                  <a:moveTo>
                    <a:pt x="2" y="2"/>
                  </a:moveTo>
                  <a:cubicBezTo>
                    <a:pt x="3" y="2"/>
                    <a:pt x="4" y="3"/>
                    <a:pt x="4" y="3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5" y="1"/>
                    <a:pt x="4" y="0"/>
                    <a:pt x="2" y="0"/>
                  </a:cubicBezTo>
                  <a:cubicBezTo>
                    <a:pt x="1" y="0"/>
                    <a:pt x="1" y="1"/>
                    <a:pt x="0" y="1"/>
                  </a:cubicBezTo>
                  <a:cubicBezTo>
                    <a:pt x="0" y="2"/>
                    <a:pt x="0" y="2"/>
                    <a:pt x="1" y="3"/>
                  </a:cubicBezTo>
                  <a:cubicBezTo>
                    <a:pt x="1" y="3"/>
                    <a:pt x="2" y="2"/>
                    <a:pt x="2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1" name="Freeform 826">
              <a:extLst>
                <a:ext uri="{FF2B5EF4-FFF2-40B4-BE49-F238E27FC236}">
                  <a16:creationId xmlns:a16="http://schemas.microsoft.com/office/drawing/2014/main" id="{2BF0265F-A4BA-4FD7-85BC-AB718955878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18713" y="4303713"/>
              <a:ext cx="77788" cy="63500"/>
            </a:xfrm>
            <a:custGeom>
              <a:avLst/>
              <a:gdLst>
                <a:gd name="T0" fmla="*/ 6 w 23"/>
                <a:gd name="T1" fmla="*/ 0 h 19"/>
                <a:gd name="T2" fmla="*/ 9 w 23"/>
                <a:gd name="T3" fmla="*/ 0 h 19"/>
                <a:gd name="T4" fmla="*/ 10 w 23"/>
                <a:gd name="T5" fmla="*/ 2 h 19"/>
                <a:gd name="T6" fmla="*/ 9 w 23"/>
                <a:gd name="T7" fmla="*/ 13 h 19"/>
                <a:gd name="T8" fmla="*/ 11 w 23"/>
                <a:gd name="T9" fmla="*/ 17 h 19"/>
                <a:gd name="T10" fmla="*/ 13 w 23"/>
                <a:gd name="T11" fmla="*/ 13 h 19"/>
                <a:gd name="T12" fmla="*/ 12 w 23"/>
                <a:gd name="T13" fmla="*/ 2 h 19"/>
                <a:gd name="T14" fmla="*/ 13 w 23"/>
                <a:gd name="T15" fmla="*/ 0 h 19"/>
                <a:gd name="T16" fmla="*/ 16 w 23"/>
                <a:gd name="T17" fmla="*/ 0 h 19"/>
                <a:gd name="T18" fmla="*/ 16 w 23"/>
                <a:gd name="T19" fmla="*/ 0 h 19"/>
                <a:gd name="T20" fmla="*/ 22 w 23"/>
                <a:gd name="T21" fmla="*/ 6 h 19"/>
                <a:gd name="T22" fmla="*/ 21 w 23"/>
                <a:gd name="T23" fmla="*/ 13 h 19"/>
                <a:gd name="T24" fmla="*/ 16 w 23"/>
                <a:gd name="T25" fmla="*/ 19 h 19"/>
                <a:gd name="T26" fmla="*/ 7 w 23"/>
                <a:gd name="T27" fmla="*/ 19 h 19"/>
                <a:gd name="T28" fmla="*/ 1 w 23"/>
                <a:gd name="T29" fmla="*/ 13 h 19"/>
                <a:gd name="T30" fmla="*/ 0 w 23"/>
                <a:gd name="T31" fmla="*/ 6 h 19"/>
                <a:gd name="T32" fmla="*/ 6 w 23"/>
                <a:gd name="T3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19">
                  <a:moveTo>
                    <a:pt x="6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9" y="2"/>
                    <a:pt x="10" y="2"/>
                  </a:cubicBezTo>
                  <a:cubicBezTo>
                    <a:pt x="10" y="2"/>
                    <a:pt x="9" y="10"/>
                    <a:pt x="9" y="13"/>
                  </a:cubicBezTo>
                  <a:cubicBezTo>
                    <a:pt x="9" y="14"/>
                    <a:pt x="10" y="17"/>
                    <a:pt x="11" y="17"/>
                  </a:cubicBezTo>
                  <a:cubicBezTo>
                    <a:pt x="12" y="17"/>
                    <a:pt x="13" y="14"/>
                    <a:pt x="13" y="13"/>
                  </a:cubicBezTo>
                  <a:cubicBezTo>
                    <a:pt x="14" y="10"/>
                    <a:pt x="12" y="2"/>
                    <a:pt x="12" y="2"/>
                  </a:cubicBezTo>
                  <a:cubicBezTo>
                    <a:pt x="12" y="2"/>
                    <a:pt x="13" y="2"/>
                    <a:pt x="13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20" y="0"/>
                    <a:pt x="23" y="3"/>
                    <a:pt x="22" y="6"/>
                  </a:cubicBezTo>
                  <a:cubicBezTo>
                    <a:pt x="21" y="13"/>
                    <a:pt x="21" y="13"/>
                    <a:pt x="21" y="13"/>
                  </a:cubicBezTo>
                  <a:cubicBezTo>
                    <a:pt x="21" y="16"/>
                    <a:pt x="19" y="19"/>
                    <a:pt x="16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4" y="19"/>
                    <a:pt x="2" y="16"/>
                    <a:pt x="1" y="1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2" name="Oval 827">
              <a:extLst>
                <a:ext uri="{FF2B5EF4-FFF2-40B4-BE49-F238E27FC236}">
                  <a16:creationId xmlns:a16="http://schemas.microsoft.com/office/drawing/2014/main" id="{B86FB32D-534E-447D-BBD0-36062CADE5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39351" y="4256088"/>
              <a:ext cx="36513" cy="3651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73" name="组合 17">
            <a:extLst>
              <a:ext uri="{FF2B5EF4-FFF2-40B4-BE49-F238E27FC236}">
                <a16:creationId xmlns:a16="http://schemas.microsoft.com/office/drawing/2014/main" id="{F51AE077-1678-4AC6-A58D-A3CB8C31E889}"/>
              </a:ext>
            </a:extLst>
          </p:cNvPr>
          <p:cNvGrpSpPr/>
          <p:nvPr/>
        </p:nvGrpSpPr>
        <p:grpSpPr>
          <a:xfrm>
            <a:off x="4959104" y="3290117"/>
            <a:ext cx="619236" cy="652708"/>
            <a:chOff x="10018713" y="865188"/>
            <a:chExt cx="117475" cy="123825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74" name="Freeform 2275">
              <a:extLst>
                <a:ext uri="{FF2B5EF4-FFF2-40B4-BE49-F238E27FC236}">
                  <a16:creationId xmlns:a16="http://schemas.microsoft.com/office/drawing/2014/main" id="{485826C4-8401-487A-9DBD-585BADE09C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018713" y="865188"/>
              <a:ext cx="117475" cy="117475"/>
            </a:xfrm>
            <a:custGeom>
              <a:avLst/>
              <a:gdLst>
                <a:gd name="T0" fmla="*/ 18 w 35"/>
                <a:gd name="T1" fmla="*/ 35 h 35"/>
                <a:gd name="T2" fmla="*/ 0 w 35"/>
                <a:gd name="T3" fmla="*/ 18 h 35"/>
                <a:gd name="T4" fmla="*/ 18 w 35"/>
                <a:gd name="T5" fmla="*/ 0 h 35"/>
                <a:gd name="T6" fmla="*/ 35 w 35"/>
                <a:gd name="T7" fmla="*/ 18 h 35"/>
                <a:gd name="T8" fmla="*/ 18 w 35"/>
                <a:gd name="T9" fmla="*/ 35 h 35"/>
                <a:gd name="T10" fmla="*/ 18 w 35"/>
                <a:gd name="T11" fmla="*/ 3 h 35"/>
                <a:gd name="T12" fmla="*/ 3 w 35"/>
                <a:gd name="T13" fmla="*/ 18 h 35"/>
                <a:gd name="T14" fmla="*/ 18 w 35"/>
                <a:gd name="T15" fmla="*/ 32 h 35"/>
                <a:gd name="T16" fmla="*/ 32 w 35"/>
                <a:gd name="T17" fmla="*/ 18 h 35"/>
                <a:gd name="T18" fmla="*/ 18 w 35"/>
                <a:gd name="T19" fmla="*/ 3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8" y="35"/>
                  </a:moveTo>
                  <a:cubicBezTo>
                    <a:pt x="8" y="35"/>
                    <a:pt x="0" y="27"/>
                    <a:pt x="0" y="18"/>
                  </a:cubicBezTo>
                  <a:cubicBezTo>
                    <a:pt x="0" y="8"/>
                    <a:pt x="8" y="0"/>
                    <a:pt x="18" y="0"/>
                  </a:cubicBezTo>
                  <a:cubicBezTo>
                    <a:pt x="27" y="0"/>
                    <a:pt x="35" y="8"/>
                    <a:pt x="35" y="18"/>
                  </a:cubicBezTo>
                  <a:cubicBezTo>
                    <a:pt x="35" y="27"/>
                    <a:pt x="27" y="35"/>
                    <a:pt x="18" y="35"/>
                  </a:cubicBezTo>
                  <a:close/>
                  <a:moveTo>
                    <a:pt x="18" y="3"/>
                  </a:moveTo>
                  <a:cubicBezTo>
                    <a:pt x="10" y="3"/>
                    <a:pt x="3" y="10"/>
                    <a:pt x="3" y="18"/>
                  </a:cubicBezTo>
                  <a:cubicBezTo>
                    <a:pt x="3" y="26"/>
                    <a:pt x="10" y="32"/>
                    <a:pt x="18" y="32"/>
                  </a:cubicBezTo>
                  <a:cubicBezTo>
                    <a:pt x="26" y="32"/>
                    <a:pt x="32" y="26"/>
                    <a:pt x="32" y="18"/>
                  </a:cubicBezTo>
                  <a:cubicBezTo>
                    <a:pt x="32" y="10"/>
                    <a:pt x="26" y="3"/>
                    <a:pt x="18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5" name="Oval 2276">
              <a:extLst>
                <a:ext uri="{FF2B5EF4-FFF2-40B4-BE49-F238E27FC236}">
                  <a16:creationId xmlns:a16="http://schemas.microsoft.com/office/drawing/2014/main" id="{0CD205C7-55E4-45E0-9B61-063B6EFD82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39351" y="973138"/>
              <a:ext cx="93663" cy="158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6" name="Freeform 2277">
              <a:extLst>
                <a:ext uri="{FF2B5EF4-FFF2-40B4-BE49-F238E27FC236}">
                  <a16:creationId xmlns:a16="http://schemas.microsoft.com/office/drawing/2014/main" id="{EDB63AEB-B9A9-4CD8-A715-E4B29309449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48876" y="931863"/>
              <a:ext cx="77788" cy="36513"/>
            </a:xfrm>
            <a:custGeom>
              <a:avLst/>
              <a:gdLst>
                <a:gd name="T0" fmla="*/ 1 w 23"/>
                <a:gd name="T1" fmla="*/ 10 h 11"/>
                <a:gd name="T2" fmla="*/ 5 w 23"/>
                <a:gd name="T3" fmla="*/ 11 h 11"/>
                <a:gd name="T4" fmla="*/ 18 w 23"/>
                <a:gd name="T5" fmla="*/ 7 h 11"/>
                <a:gd name="T6" fmla="*/ 23 w 23"/>
                <a:gd name="T7" fmla="*/ 1 h 11"/>
                <a:gd name="T8" fmla="*/ 23 w 23"/>
                <a:gd name="T9" fmla="*/ 0 h 11"/>
                <a:gd name="T10" fmla="*/ 18 w 23"/>
                <a:gd name="T11" fmla="*/ 6 h 11"/>
                <a:gd name="T12" fmla="*/ 4 w 23"/>
                <a:gd name="T13" fmla="*/ 11 h 11"/>
                <a:gd name="T14" fmla="*/ 0 w 23"/>
                <a:gd name="T15" fmla="*/ 10 h 11"/>
                <a:gd name="T16" fmla="*/ 1 w 23"/>
                <a:gd name="T17" fmla="*/ 1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11">
                  <a:moveTo>
                    <a:pt x="1" y="10"/>
                  </a:moveTo>
                  <a:cubicBezTo>
                    <a:pt x="2" y="11"/>
                    <a:pt x="3" y="11"/>
                    <a:pt x="5" y="11"/>
                  </a:cubicBezTo>
                  <a:cubicBezTo>
                    <a:pt x="9" y="11"/>
                    <a:pt x="14" y="10"/>
                    <a:pt x="18" y="7"/>
                  </a:cubicBezTo>
                  <a:cubicBezTo>
                    <a:pt x="21" y="5"/>
                    <a:pt x="23" y="3"/>
                    <a:pt x="23" y="1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2" y="2"/>
                    <a:pt x="20" y="4"/>
                    <a:pt x="18" y="6"/>
                  </a:cubicBezTo>
                  <a:cubicBezTo>
                    <a:pt x="13" y="9"/>
                    <a:pt x="8" y="11"/>
                    <a:pt x="4" y="11"/>
                  </a:cubicBezTo>
                  <a:cubicBezTo>
                    <a:pt x="3" y="11"/>
                    <a:pt x="1" y="11"/>
                    <a:pt x="0" y="10"/>
                  </a:cubicBezTo>
                  <a:cubicBezTo>
                    <a:pt x="0" y="10"/>
                    <a:pt x="1" y="10"/>
                    <a:pt x="1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7" name="Freeform 2278">
              <a:extLst>
                <a:ext uri="{FF2B5EF4-FFF2-40B4-BE49-F238E27FC236}">
                  <a16:creationId xmlns:a16="http://schemas.microsoft.com/office/drawing/2014/main" id="{411F9D36-48BB-44C7-84CD-C335FC0DE4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28238" y="901701"/>
              <a:ext cx="101600" cy="50800"/>
            </a:xfrm>
            <a:custGeom>
              <a:avLst/>
              <a:gdLst>
                <a:gd name="T0" fmla="*/ 28 w 30"/>
                <a:gd name="T1" fmla="*/ 1 h 15"/>
                <a:gd name="T2" fmla="*/ 28 w 30"/>
                <a:gd name="T3" fmla="*/ 0 h 15"/>
                <a:gd name="T4" fmla="*/ 21 w 30"/>
                <a:gd name="T5" fmla="*/ 9 h 15"/>
                <a:gd name="T6" fmla="*/ 7 w 30"/>
                <a:gd name="T7" fmla="*/ 14 h 15"/>
                <a:gd name="T8" fmla="*/ 2 w 30"/>
                <a:gd name="T9" fmla="*/ 13 h 15"/>
                <a:gd name="T10" fmla="*/ 0 w 30"/>
                <a:gd name="T11" fmla="*/ 12 h 15"/>
                <a:gd name="T12" fmla="*/ 1 w 30"/>
                <a:gd name="T13" fmla="*/ 12 h 15"/>
                <a:gd name="T14" fmla="*/ 2 w 30"/>
                <a:gd name="T15" fmla="*/ 14 h 15"/>
                <a:gd name="T16" fmla="*/ 7 w 30"/>
                <a:gd name="T17" fmla="*/ 15 h 15"/>
                <a:gd name="T18" fmla="*/ 22 w 30"/>
                <a:gd name="T19" fmla="*/ 11 h 15"/>
                <a:gd name="T20" fmla="*/ 28 w 30"/>
                <a:gd name="T21" fmla="*/ 1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" h="15">
                  <a:moveTo>
                    <a:pt x="28" y="1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8" y="3"/>
                    <a:pt x="26" y="6"/>
                    <a:pt x="21" y="9"/>
                  </a:cubicBezTo>
                  <a:cubicBezTo>
                    <a:pt x="17" y="12"/>
                    <a:pt x="11" y="14"/>
                    <a:pt x="7" y="14"/>
                  </a:cubicBezTo>
                  <a:cubicBezTo>
                    <a:pt x="5" y="14"/>
                    <a:pt x="3" y="13"/>
                    <a:pt x="2" y="13"/>
                  </a:cubicBezTo>
                  <a:cubicBezTo>
                    <a:pt x="1" y="12"/>
                    <a:pt x="1" y="12"/>
                    <a:pt x="0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3"/>
                    <a:pt x="2" y="14"/>
                    <a:pt x="2" y="14"/>
                  </a:cubicBezTo>
                  <a:cubicBezTo>
                    <a:pt x="4" y="15"/>
                    <a:pt x="5" y="15"/>
                    <a:pt x="7" y="15"/>
                  </a:cubicBezTo>
                  <a:cubicBezTo>
                    <a:pt x="12" y="15"/>
                    <a:pt x="17" y="14"/>
                    <a:pt x="22" y="11"/>
                  </a:cubicBezTo>
                  <a:cubicBezTo>
                    <a:pt x="27" y="7"/>
                    <a:pt x="30" y="3"/>
                    <a:pt x="28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8" name="Freeform 2279">
              <a:extLst>
                <a:ext uri="{FF2B5EF4-FFF2-40B4-BE49-F238E27FC236}">
                  <a16:creationId xmlns:a16="http://schemas.microsoft.com/office/drawing/2014/main" id="{BA109977-7B31-4F47-B035-AD2DE99D10D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28238" y="877888"/>
              <a:ext cx="80963" cy="50800"/>
            </a:xfrm>
            <a:custGeom>
              <a:avLst/>
              <a:gdLst>
                <a:gd name="T0" fmla="*/ 23 w 24"/>
                <a:gd name="T1" fmla="*/ 2 h 15"/>
                <a:gd name="T2" fmla="*/ 17 w 24"/>
                <a:gd name="T3" fmla="*/ 9 h 15"/>
                <a:gd name="T4" fmla="*/ 6 w 24"/>
                <a:gd name="T5" fmla="*/ 13 h 15"/>
                <a:gd name="T6" fmla="*/ 2 w 24"/>
                <a:gd name="T7" fmla="*/ 12 h 15"/>
                <a:gd name="T8" fmla="*/ 0 w 24"/>
                <a:gd name="T9" fmla="*/ 10 h 15"/>
                <a:gd name="T10" fmla="*/ 0 w 24"/>
                <a:gd name="T11" fmla="*/ 10 h 15"/>
                <a:gd name="T12" fmla="*/ 1 w 24"/>
                <a:gd name="T13" fmla="*/ 14 h 15"/>
                <a:gd name="T14" fmla="*/ 6 w 24"/>
                <a:gd name="T15" fmla="*/ 15 h 15"/>
                <a:gd name="T16" fmla="*/ 18 w 24"/>
                <a:gd name="T17" fmla="*/ 11 h 15"/>
                <a:gd name="T18" fmla="*/ 24 w 24"/>
                <a:gd name="T19" fmla="*/ 3 h 15"/>
                <a:gd name="T20" fmla="*/ 22 w 24"/>
                <a:gd name="T21" fmla="*/ 1 h 15"/>
                <a:gd name="T22" fmla="*/ 22 w 24"/>
                <a:gd name="T23" fmla="*/ 0 h 15"/>
                <a:gd name="T24" fmla="*/ 22 w 24"/>
                <a:gd name="T25" fmla="*/ 0 h 15"/>
                <a:gd name="T26" fmla="*/ 23 w 24"/>
                <a:gd name="T27" fmla="*/ 2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" h="15">
                  <a:moveTo>
                    <a:pt x="23" y="2"/>
                  </a:moveTo>
                  <a:cubicBezTo>
                    <a:pt x="23" y="5"/>
                    <a:pt x="21" y="7"/>
                    <a:pt x="17" y="9"/>
                  </a:cubicBezTo>
                  <a:cubicBezTo>
                    <a:pt x="14" y="12"/>
                    <a:pt x="9" y="13"/>
                    <a:pt x="6" y="13"/>
                  </a:cubicBezTo>
                  <a:cubicBezTo>
                    <a:pt x="4" y="13"/>
                    <a:pt x="3" y="13"/>
                    <a:pt x="2" y="12"/>
                  </a:cubicBezTo>
                  <a:cubicBezTo>
                    <a:pt x="1" y="12"/>
                    <a:pt x="0" y="11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2"/>
                    <a:pt x="0" y="13"/>
                    <a:pt x="1" y="14"/>
                  </a:cubicBezTo>
                  <a:cubicBezTo>
                    <a:pt x="3" y="15"/>
                    <a:pt x="4" y="15"/>
                    <a:pt x="6" y="15"/>
                  </a:cubicBezTo>
                  <a:cubicBezTo>
                    <a:pt x="10" y="15"/>
                    <a:pt x="14" y="13"/>
                    <a:pt x="18" y="11"/>
                  </a:cubicBezTo>
                  <a:cubicBezTo>
                    <a:pt x="22" y="8"/>
                    <a:pt x="24" y="6"/>
                    <a:pt x="24" y="3"/>
                  </a:cubicBezTo>
                  <a:cubicBezTo>
                    <a:pt x="24" y="2"/>
                    <a:pt x="23" y="1"/>
                    <a:pt x="22" y="1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1"/>
                    <a:pt x="23" y="2"/>
                    <a:pt x="2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9" name="Freeform 2280">
              <a:extLst>
                <a:ext uri="{FF2B5EF4-FFF2-40B4-BE49-F238E27FC236}">
                  <a16:creationId xmlns:a16="http://schemas.microsoft.com/office/drawing/2014/main" id="{A6651109-E75D-4A54-B362-40CF74D4C9B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39351" y="874713"/>
              <a:ext cx="46038" cy="26988"/>
            </a:xfrm>
            <a:custGeom>
              <a:avLst/>
              <a:gdLst>
                <a:gd name="T0" fmla="*/ 1 w 14"/>
                <a:gd name="T1" fmla="*/ 8 h 8"/>
                <a:gd name="T2" fmla="*/ 3 w 14"/>
                <a:gd name="T3" fmla="*/ 8 h 8"/>
                <a:gd name="T4" fmla="*/ 11 w 14"/>
                <a:gd name="T5" fmla="*/ 6 h 8"/>
                <a:gd name="T6" fmla="*/ 14 w 14"/>
                <a:gd name="T7" fmla="*/ 2 h 8"/>
                <a:gd name="T8" fmla="*/ 13 w 14"/>
                <a:gd name="T9" fmla="*/ 0 h 8"/>
                <a:gd name="T10" fmla="*/ 12 w 14"/>
                <a:gd name="T11" fmla="*/ 0 h 8"/>
                <a:gd name="T12" fmla="*/ 12 w 14"/>
                <a:gd name="T13" fmla="*/ 1 h 8"/>
                <a:gd name="T14" fmla="*/ 10 w 14"/>
                <a:gd name="T15" fmla="*/ 5 h 8"/>
                <a:gd name="T16" fmla="*/ 4 w 14"/>
                <a:gd name="T17" fmla="*/ 7 h 8"/>
                <a:gd name="T18" fmla="*/ 2 w 14"/>
                <a:gd name="T19" fmla="*/ 6 h 8"/>
                <a:gd name="T20" fmla="*/ 1 w 14"/>
                <a:gd name="T21" fmla="*/ 5 h 8"/>
                <a:gd name="T22" fmla="*/ 2 w 14"/>
                <a:gd name="T23" fmla="*/ 3 h 8"/>
                <a:gd name="T24" fmla="*/ 0 w 14"/>
                <a:gd name="T25" fmla="*/ 6 h 8"/>
                <a:gd name="T26" fmla="*/ 1 w 14"/>
                <a:gd name="T27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" h="8">
                  <a:moveTo>
                    <a:pt x="1" y="8"/>
                  </a:moveTo>
                  <a:cubicBezTo>
                    <a:pt x="2" y="8"/>
                    <a:pt x="2" y="8"/>
                    <a:pt x="3" y="8"/>
                  </a:cubicBezTo>
                  <a:cubicBezTo>
                    <a:pt x="6" y="8"/>
                    <a:pt x="8" y="7"/>
                    <a:pt x="11" y="6"/>
                  </a:cubicBezTo>
                  <a:cubicBezTo>
                    <a:pt x="13" y="5"/>
                    <a:pt x="14" y="3"/>
                    <a:pt x="14" y="2"/>
                  </a:cubicBezTo>
                  <a:cubicBezTo>
                    <a:pt x="14" y="1"/>
                    <a:pt x="14" y="1"/>
                    <a:pt x="13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2" y="3"/>
                    <a:pt x="11" y="4"/>
                    <a:pt x="10" y="5"/>
                  </a:cubicBezTo>
                  <a:cubicBezTo>
                    <a:pt x="8" y="6"/>
                    <a:pt x="6" y="7"/>
                    <a:pt x="4" y="7"/>
                  </a:cubicBezTo>
                  <a:cubicBezTo>
                    <a:pt x="3" y="7"/>
                    <a:pt x="2" y="7"/>
                    <a:pt x="2" y="6"/>
                  </a:cubicBezTo>
                  <a:cubicBezTo>
                    <a:pt x="1" y="6"/>
                    <a:pt x="1" y="6"/>
                    <a:pt x="1" y="5"/>
                  </a:cubicBezTo>
                  <a:cubicBezTo>
                    <a:pt x="1" y="4"/>
                    <a:pt x="2" y="4"/>
                    <a:pt x="2" y="3"/>
                  </a:cubicBezTo>
                  <a:cubicBezTo>
                    <a:pt x="1" y="4"/>
                    <a:pt x="0" y="5"/>
                    <a:pt x="0" y="6"/>
                  </a:cubicBezTo>
                  <a:cubicBezTo>
                    <a:pt x="0" y="7"/>
                    <a:pt x="0" y="7"/>
                    <a:pt x="1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80" name="文本框 24">
            <a:extLst>
              <a:ext uri="{FF2B5EF4-FFF2-40B4-BE49-F238E27FC236}">
                <a16:creationId xmlns:a16="http://schemas.microsoft.com/office/drawing/2014/main" id="{0A1CD807-EE56-4516-8B86-39D5BA2EDFE3}"/>
              </a:ext>
            </a:extLst>
          </p:cNvPr>
          <p:cNvSpPr txBox="1"/>
          <p:nvPr/>
        </p:nvSpPr>
        <p:spPr>
          <a:xfrm>
            <a:off x="531693" y="3097485"/>
            <a:ext cx="40696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altLang="zh-CN" sz="5400" dirty="0">
                <a:solidFill>
                  <a:prstClr val="whit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Concept</a:t>
            </a:r>
            <a:endParaRPr kumimoji="0" lang="zh-CN" altLang="en-US" sz="5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sp>
        <p:nvSpPr>
          <p:cNvPr id="81" name="文本框 25">
            <a:extLst>
              <a:ext uri="{FF2B5EF4-FFF2-40B4-BE49-F238E27FC236}">
                <a16:creationId xmlns:a16="http://schemas.microsoft.com/office/drawing/2014/main" id="{6BA60E5E-0AA8-43DE-891F-18E0E7507169}"/>
              </a:ext>
            </a:extLst>
          </p:cNvPr>
          <p:cNvSpPr txBox="1"/>
          <p:nvPr/>
        </p:nvSpPr>
        <p:spPr>
          <a:xfrm>
            <a:off x="5379028" y="3097278"/>
            <a:ext cx="22409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54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Step</a:t>
            </a:r>
            <a:endParaRPr kumimoji="0" lang="zh-CN" altLang="en-US" sz="5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sp>
        <p:nvSpPr>
          <p:cNvPr id="82" name="文本框 26">
            <a:extLst>
              <a:ext uri="{FF2B5EF4-FFF2-40B4-BE49-F238E27FC236}">
                <a16:creationId xmlns:a16="http://schemas.microsoft.com/office/drawing/2014/main" id="{4935DD91-9912-4F6B-B5C8-A3B611A98E4C}"/>
              </a:ext>
            </a:extLst>
          </p:cNvPr>
          <p:cNvSpPr txBox="1"/>
          <p:nvPr/>
        </p:nvSpPr>
        <p:spPr>
          <a:xfrm>
            <a:off x="8257959" y="3097278"/>
            <a:ext cx="25202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5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Result</a:t>
            </a:r>
            <a:endParaRPr kumimoji="0" lang="zh-CN" altLang="en-US" sz="5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mc:AlternateContent xmlns:mc="http://schemas.openxmlformats.org/markup-compatibility/2006">
        <mc:Choice xmlns:psuz="http://schemas.microsoft.com/office/powerpoint/2016/summaryzoom" Requires="psuz">
          <p:graphicFrame>
            <p:nvGraphicFramePr>
              <p:cNvPr id="29" name="Summary Zoom 28">
                <a:extLst>
                  <a:ext uri="{FF2B5EF4-FFF2-40B4-BE49-F238E27FC236}">
                    <a16:creationId xmlns:a16="http://schemas.microsoft.com/office/drawing/2014/main" id="{57053CE7-AEC3-4E33-96D5-924C207D073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05792727"/>
                  </p:ext>
                </p:extLst>
              </p:nvPr>
            </p:nvGraphicFramePr>
            <p:xfrm>
              <a:off x="838200" y="1825625"/>
              <a:ext cx="10515600" cy="4351338"/>
            </p:xfrm>
            <a:graphic>
              <a:graphicData uri="http://schemas.microsoft.com/office/powerpoint/2016/summaryzoom">
                <psuz:summaryZm>
                  <psuz:summaryZmObj sectionId="{FD72342C-60C3-4AA0-ADCA-7BEF8CD8B7F3}" offsetFactorX="-48161" offsetFactorY="101913" scaleFactorX="75964" scaleFactorY="75964">
                    <psuz:zmPr id="{6E6D0AC7-A607-4371-8066-EA3E52ECDD56}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453297" y="2383182"/>
                          <a:ext cx="2644360" cy="1487452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B1950A56-EF43-43B5-9016-0D16A98735BB}" offsetFactorX="46430" offsetFactorY="100323" scaleFactorX="76336" scaleFactorY="76336">
                    <psuz:zmPr id="{E1F576BD-1BBC-4B62-BD05-67DF9E2F25CC}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7351212" y="2348407"/>
                          <a:ext cx="2657309" cy="1494736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1B92A8AB-D1E2-428A-B6CC-A2EC526324C7}" offsetFactorX="51949" offsetFactorY="-6020" scaleFactorX="75857" scaleFactorY="75856">
                    <psuz:zmPr id="{8F0212B7-3F49-4E2A-B1E0-501072A13A36}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3940059" y="2359444"/>
                          <a:ext cx="2640635" cy="1485337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gridLayout/>
                </psuz:summaryZm>
              </a:graphicData>
            </a:graphic>
          </p:graphicFrame>
        </mc:Choice>
        <mc:Fallback>
          <p:grpSp>
            <p:nvGrpSpPr>
              <p:cNvPr id="29" name="Summary Zoom 28">
                <a:extLst>
                  <a:ext uri="{FF2B5EF4-FFF2-40B4-BE49-F238E27FC236}">
                    <a16:creationId xmlns:a16="http://schemas.microsoft.com/office/drawing/2014/main" id="{57053CE7-AEC3-4E33-96D5-924C207D0737}"/>
                  </a:ext>
                </a:extLst>
              </p:cNvPr>
              <p:cNvGrpSpPr>
                <a:grpSpLocks noGrp="1" noUngrp="1" noRot="1" noChangeAspect="1" noMove="1" noResize="1"/>
              </p:cNvGrpSpPr>
              <p:nvPr/>
            </p:nvGrpSpPr>
            <p:grpSpPr>
              <a:xfrm>
                <a:off x="838200" y="1825625"/>
                <a:ext cx="10515600" cy="4351338"/>
                <a:chOff x="838200" y="1825625"/>
                <a:chExt cx="10515600" cy="4351338"/>
              </a:xfrm>
            </p:grpSpPr>
            <p:pic>
              <p:nvPicPr>
                <p:cNvPr id="2" name="Picture 2">
                  <a:hlinkClick r:id="rId5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291497" y="4208807"/>
                  <a:ext cx="2644360" cy="1487452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3" name="Picture 3">
                  <a:hlinkClick r:id="rId6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8189412" y="4174032"/>
                  <a:ext cx="2657309" cy="1494736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4" name="Picture 4">
                  <a:hlinkClick r:id="rId7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778259" y="4185069"/>
                  <a:ext cx="2640635" cy="1485337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p:grpSp>
        </mc:Fallback>
      </mc:AlternateContent>
    </p:spTree>
    <p:extLst>
      <p:ext uri="{BB962C8B-B14F-4D97-AF65-F5344CB8AC3E}">
        <p14:creationId xmlns:p14="http://schemas.microsoft.com/office/powerpoint/2010/main" val="3448699958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3">
            <a:extLst>
              <a:ext uri="{FF2B5EF4-FFF2-40B4-BE49-F238E27FC236}">
                <a16:creationId xmlns:a16="http://schemas.microsoft.com/office/drawing/2014/main" id="{3E4D78DB-02D3-4807-A567-8E337CB33EE1}"/>
              </a:ext>
            </a:extLst>
          </p:cNvPr>
          <p:cNvSpPr txBox="1"/>
          <p:nvPr/>
        </p:nvSpPr>
        <p:spPr>
          <a:xfrm>
            <a:off x="1149096" y="580231"/>
            <a:ext cx="128542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zh-CN" sz="4400" b="1" dirty="0">
                <a:solidFill>
                  <a:srgbClr val="ED7D31">
                    <a:lumMod val="50000"/>
                  </a:srgb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Convolutional Neural Network Network</a:t>
            </a:r>
            <a:endParaRPr kumimoji="0" lang="zh-CN" altLang="en-US" sz="44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50000"/>
                </a:srgbClr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pic>
        <p:nvPicPr>
          <p:cNvPr id="4" name="Picture 3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576D84D0-0EB5-4719-A652-A59771E31A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096" y="2082731"/>
            <a:ext cx="9893808" cy="2692538"/>
          </a:xfrm>
          <a:prstGeom prst="rect">
            <a:avLst/>
          </a:prstGeom>
        </p:spPr>
      </p:pic>
      <p:sp>
        <p:nvSpPr>
          <p:cNvPr id="6" name="thinking_71383">
            <a:extLst>
              <a:ext uri="{FF2B5EF4-FFF2-40B4-BE49-F238E27FC236}">
                <a16:creationId xmlns:a16="http://schemas.microsoft.com/office/drawing/2014/main" id="{8049D3C1-995A-46D2-BE83-583791DDA6FB}"/>
              </a:ext>
            </a:extLst>
          </p:cNvPr>
          <p:cNvSpPr>
            <a:spLocks noChangeAspect="1"/>
          </p:cNvSpPr>
          <p:nvPr/>
        </p:nvSpPr>
        <p:spPr bwMode="auto">
          <a:xfrm>
            <a:off x="11136797" y="5817765"/>
            <a:ext cx="759498" cy="801891"/>
          </a:xfrm>
          <a:custGeom>
            <a:avLst/>
            <a:gdLst>
              <a:gd name="connsiteX0" fmla="*/ 247326 w 575702"/>
              <a:gd name="connsiteY0" fmla="*/ 192488 h 607836"/>
              <a:gd name="connsiteX1" fmla="*/ 300321 w 575702"/>
              <a:gd name="connsiteY1" fmla="*/ 245412 h 607836"/>
              <a:gd name="connsiteX2" fmla="*/ 247326 w 575702"/>
              <a:gd name="connsiteY2" fmla="*/ 298336 h 607836"/>
              <a:gd name="connsiteX3" fmla="*/ 194331 w 575702"/>
              <a:gd name="connsiteY3" fmla="*/ 245412 h 607836"/>
              <a:gd name="connsiteX4" fmla="*/ 247326 w 575702"/>
              <a:gd name="connsiteY4" fmla="*/ 192488 h 607836"/>
              <a:gd name="connsiteX5" fmla="*/ 235862 w 575702"/>
              <a:gd name="connsiteY5" fmla="*/ 143984 h 607836"/>
              <a:gd name="connsiteX6" fmla="*/ 227283 w 575702"/>
              <a:gd name="connsiteY6" fmla="*/ 149720 h 607836"/>
              <a:gd name="connsiteX7" fmla="*/ 223105 w 575702"/>
              <a:gd name="connsiteY7" fmla="*/ 159627 h 607836"/>
              <a:gd name="connsiteX8" fmla="*/ 203784 w 575702"/>
              <a:gd name="connsiteY8" fmla="*/ 167672 h 607836"/>
              <a:gd name="connsiteX9" fmla="*/ 193787 w 575702"/>
              <a:gd name="connsiteY9" fmla="*/ 163575 h 607836"/>
              <a:gd name="connsiteX10" fmla="*/ 183642 w 575702"/>
              <a:gd name="connsiteY10" fmla="*/ 165587 h 607836"/>
              <a:gd name="connsiteX11" fmla="*/ 175510 w 575702"/>
              <a:gd name="connsiteY11" fmla="*/ 173706 h 607836"/>
              <a:gd name="connsiteX12" fmla="*/ 167379 w 575702"/>
              <a:gd name="connsiteY12" fmla="*/ 181751 h 607836"/>
              <a:gd name="connsiteX13" fmla="*/ 165365 w 575702"/>
              <a:gd name="connsiteY13" fmla="*/ 191882 h 607836"/>
              <a:gd name="connsiteX14" fmla="*/ 169543 w 575702"/>
              <a:gd name="connsiteY14" fmla="*/ 201863 h 607836"/>
              <a:gd name="connsiteX15" fmla="*/ 161486 w 575702"/>
              <a:gd name="connsiteY15" fmla="*/ 221231 h 607836"/>
              <a:gd name="connsiteX16" fmla="*/ 151489 w 575702"/>
              <a:gd name="connsiteY16" fmla="*/ 225328 h 607836"/>
              <a:gd name="connsiteX17" fmla="*/ 145745 w 575702"/>
              <a:gd name="connsiteY17" fmla="*/ 233969 h 607836"/>
              <a:gd name="connsiteX18" fmla="*/ 145745 w 575702"/>
              <a:gd name="connsiteY18" fmla="*/ 245366 h 607836"/>
              <a:gd name="connsiteX19" fmla="*/ 145745 w 575702"/>
              <a:gd name="connsiteY19" fmla="*/ 256837 h 607836"/>
              <a:gd name="connsiteX20" fmla="*/ 151489 w 575702"/>
              <a:gd name="connsiteY20" fmla="*/ 265404 h 607836"/>
              <a:gd name="connsiteX21" fmla="*/ 161486 w 575702"/>
              <a:gd name="connsiteY21" fmla="*/ 269575 h 607836"/>
              <a:gd name="connsiteX22" fmla="*/ 169543 w 575702"/>
              <a:gd name="connsiteY22" fmla="*/ 288868 h 607836"/>
              <a:gd name="connsiteX23" fmla="*/ 165365 w 575702"/>
              <a:gd name="connsiteY23" fmla="*/ 298924 h 607836"/>
              <a:gd name="connsiteX24" fmla="*/ 167379 w 575702"/>
              <a:gd name="connsiteY24" fmla="*/ 309055 h 607836"/>
              <a:gd name="connsiteX25" fmla="*/ 175510 w 575702"/>
              <a:gd name="connsiteY25" fmla="*/ 317100 h 607836"/>
              <a:gd name="connsiteX26" fmla="*/ 183642 w 575702"/>
              <a:gd name="connsiteY26" fmla="*/ 325220 h 607836"/>
              <a:gd name="connsiteX27" fmla="*/ 193787 w 575702"/>
              <a:gd name="connsiteY27" fmla="*/ 327231 h 607836"/>
              <a:gd name="connsiteX28" fmla="*/ 203784 w 575702"/>
              <a:gd name="connsiteY28" fmla="*/ 323134 h 607836"/>
              <a:gd name="connsiteX29" fmla="*/ 223105 w 575702"/>
              <a:gd name="connsiteY29" fmla="*/ 331179 h 607836"/>
              <a:gd name="connsiteX30" fmla="*/ 227283 w 575702"/>
              <a:gd name="connsiteY30" fmla="*/ 341086 h 607836"/>
              <a:gd name="connsiteX31" fmla="*/ 235862 w 575702"/>
              <a:gd name="connsiteY31" fmla="*/ 346822 h 607836"/>
              <a:gd name="connsiteX32" fmla="*/ 247350 w 575702"/>
              <a:gd name="connsiteY32" fmla="*/ 346822 h 607836"/>
              <a:gd name="connsiteX33" fmla="*/ 258764 w 575702"/>
              <a:gd name="connsiteY33" fmla="*/ 346822 h 607836"/>
              <a:gd name="connsiteX34" fmla="*/ 267417 w 575702"/>
              <a:gd name="connsiteY34" fmla="*/ 341086 h 607836"/>
              <a:gd name="connsiteX35" fmla="*/ 271520 w 575702"/>
              <a:gd name="connsiteY35" fmla="*/ 331179 h 607836"/>
              <a:gd name="connsiteX36" fmla="*/ 290916 w 575702"/>
              <a:gd name="connsiteY36" fmla="*/ 323134 h 607836"/>
              <a:gd name="connsiteX37" fmla="*/ 300913 w 575702"/>
              <a:gd name="connsiteY37" fmla="*/ 327231 h 607836"/>
              <a:gd name="connsiteX38" fmla="*/ 311058 w 575702"/>
              <a:gd name="connsiteY38" fmla="*/ 325220 h 607836"/>
              <a:gd name="connsiteX39" fmla="*/ 319189 w 575702"/>
              <a:gd name="connsiteY39" fmla="*/ 317100 h 607836"/>
              <a:gd name="connsiteX40" fmla="*/ 327246 w 575702"/>
              <a:gd name="connsiteY40" fmla="*/ 309055 h 607836"/>
              <a:gd name="connsiteX41" fmla="*/ 329260 w 575702"/>
              <a:gd name="connsiteY41" fmla="*/ 298924 h 607836"/>
              <a:gd name="connsiteX42" fmla="*/ 325157 w 575702"/>
              <a:gd name="connsiteY42" fmla="*/ 288868 h 607836"/>
              <a:gd name="connsiteX43" fmla="*/ 333214 w 575702"/>
              <a:gd name="connsiteY43" fmla="*/ 269575 h 607836"/>
              <a:gd name="connsiteX44" fmla="*/ 343211 w 575702"/>
              <a:gd name="connsiteY44" fmla="*/ 265404 h 607836"/>
              <a:gd name="connsiteX45" fmla="*/ 348955 w 575702"/>
              <a:gd name="connsiteY45" fmla="*/ 256837 h 607836"/>
              <a:gd name="connsiteX46" fmla="*/ 348955 w 575702"/>
              <a:gd name="connsiteY46" fmla="*/ 245366 h 607836"/>
              <a:gd name="connsiteX47" fmla="*/ 348955 w 575702"/>
              <a:gd name="connsiteY47" fmla="*/ 233969 h 607836"/>
              <a:gd name="connsiteX48" fmla="*/ 343211 w 575702"/>
              <a:gd name="connsiteY48" fmla="*/ 225328 h 607836"/>
              <a:gd name="connsiteX49" fmla="*/ 333214 w 575702"/>
              <a:gd name="connsiteY49" fmla="*/ 221231 h 607836"/>
              <a:gd name="connsiteX50" fmla="*/ 325157 w 575702"/>
              <a:gd name="connsiteY50" fmla="*/ 201863 h 607836"/>
              <a:gd name="connsiteX51" fmla="*/ 329260 w 575702"/>
              <a:gd name="connsiteY51" fmla="*/ 191882 h 607836"/>
              <a:gd name="connsiteX52" fmla="*/ 327246 w 575702"/>
              <a:gd name="connsiteY52" fmla="*/ 181751 h 607836"/>
              <a:gd name="connsiteX53" fmla="*/ 319189 w 575702"/>
              <a:gd name="connsiteY53" fmla="*/ 173706 h 607836"/>
              <a:gd name="connsiteX54" fmla="*/ 311058 w 575702"/>
              <a:gd name="connsiteY54" fmla="*/ 165587 h 607836"/>
              <a:gd name="connsiteX55" fmla="*/ 300913 w 575702"/>
              <a:gd name="connsiteY55" fmla="*/ 163575 h 607836"/>
              <a:gd name="connsiteX56" fmla="*/ 290916 w 575702"/>
              <a:gd name="connsiteY56" fmla="*/ 167672 h 607836"/>
              <a:gd name="connsiteX57" fmla="*/ 271520 w 575702"/>
              <a:gd name="connsiteY57" fmla="*/ 159627 h 607836"/>
              <a:gd name="connsiteX58" fmla="*/ 267417 w 575702"/>
              <a:gd name="connsiteY58" fmla="*/ 149720 h 607836"/>
              <a:gd name="connsiteX59" fmla="*/ 258764 w 575702"/>
              <a:gd name="connsiteY59" fmla="*/ 143984 h 607836"/>
              <a:gd name="connsiteX60" fmla="*/ 247350 w 575702"/>
              <a:gd name="connsiteY60" fmla="*/ 143984 h 607836"/>
              <a:gd name="connsiteX61" fmla="*/ 410508 w 575702"/>
              <a:gd name="connsiteY61" fmla="*/ 100965 h 607836"/>
              <a:gd name="connsiteX62" fmla="*/ 449213 w 575702"/>
              <a:gd name="connsiteY62" fmla="*/ 139600 h 607836"/>
              <a:gd name="connsiteX63" fmla="*/ 410508 w 575702"/>
              <a:gd name="connsiteY63" fmla="*/ 178235 h 607836"/>
              <a:gd name="connsiteX64" fmla="*/ 371803 w 575702"/>
              <a:gd name="connsiteY64" fmla="*/ 139600 h 607836"/>
              <a:gd name="connsiteX65" fmla="*/ 410508 w 575702"/>
              <a:gd name="connsiteY65" fmla="*/ 100965 h 607836"/>
              <a:gd name="connsiteX66" fmla="*/ 402145 w 575702"/>
              <a:gd name="connsiteY66" fmla="*/ 65620 h 607836"/>
              <a:gd name="connsiteX67" fmla="*/ 395878 w 575702"/>
              <a:gd name="connsiteY67" fmla="*/ 69792 h 607836"/>
              <a:gd name="connsiteX68" fmla="*/ 392894 w 575702"/>
              <a:gd name="connsiteY68" fmla="*/ 77092 h 607836"/>
              <a:gd name="connsiteX69" fmla="*/ 378720 w 575702"/>
              <a:gd name="connsiteY69" fmla="*/ 82902 h 607836"/>
              <a:gd name="connsiteX70" fmla="*/ 371484 w 575702"/>
              <a:gd name="connsiteY70" fmla="*/ 79923 h 607836"/>
              <a:gd name="connsiteX71" fmla="*/ 364024 w 575702"/>
              <a:gd name="connsiteY71" fmla="*/ 81412 h 607836"/>
              <a:gd name="connsiteX72" fmla="*/ 358130 w 575702"/>
              <a:gd name="connsiteY72" fmla="*/ 87297 h 607836"/>
              <a:gd name="connsiteX73" fmla="*/ 352237 w 575702"/>
              <a:gd name="connsiteY73" fmla="*/ 93182 h 607836"/>
              <a:gd name="connsiteX74" fmla="*/ 350745 w 575702"/>
              <a:gd name="connsiteY74" fmla="*/ 100556 h 607836"/>
              <a:gd name="connsiteX75" fmla="*/ 353729 w 575702"/>
              <a:gd name="connsiteY75" fmla="*/ 107857 h 607836"/>
              <a:gd name="connsiteX76" fmla="*/ 347910 w 575702"/>
              <a:gd name="connsiteY76" fmla="*/ 122010 h 607836"/>
              <a:gd name="connsiteX77" fmla="*/ 340600 w 575702"/>
              <a:gd name="connsiteY77" fmla="*/ 124989 h 607836"/>
              <a:gd name="connsiteX78" fmla="*/ 336422 w 575702"/>
              <a:gd name="connsiteY78" fmla="*/ 131247 h 607836"/>
              <a:gd name="connsiteX79" fmla="*/ 336422 w 575702"/>
              <a:gd name="connsiteY79" fmla="*/ 139589 h 607836"/>
              <a:gd name="connsiteX80" fmla="*/ 336422 w 575702"/>
              <a:gd name="connsiteY80" fmla="*/ 147932 h 607836"/>
              <a:gd name="connsiteX81" fmla="*/ 340600 w 575702"/>
              <a:gd name="connsiteY81" fmla="*/ 154264 h 607836"/>
              <a:gd name="connsiteX82" fmla="*/ 347910 w 575702"/>
              <a:gd name="connsiteY82" fmla="*/ 157244 h 607836"/>
              <a:gd name="connsiteX83" fmla="*/ 353729 w 575702"/>
              <a:gd name="connsiteY83" fmla="*/ 171322 h 607836"/>
              <a:gd name="connsiteX84" fmla="*/ 350745 w 575702"/>
              <a:gd name="connsiteY84" fmla="*/ 178622 h 607836"/>
              <a:gd name="connsiteX85" fmla="*/ 352237 w 575702"/>
              <a:gd name="connsiteY85" fmla="*/ 185997 h 607836"/>
              <a:gd name="connsiteX86" fmla="*/ 358130 w 575702"/>
              <a:gd name="connsiteY86" fmla="*/ 191956 h 607836"/>
              <a:gd name="connsiteX87" fmla="*/ 364024 w 575702"/>
              <a:gd name="connsiteY87" fmla="*/ 197841 h 607836"/>
              <a:gd name="connsiteX88" fmla="*/ 371409 w 575702"/>
              <a:gd name="connsiteY88" fmla="*/ 199331 h 607836"/>
              <a:gd name="connsiteX89" fmla="*/ 378720 w 575702"/>
              <a:gd name="connsiteY89" fmla="*/ 196277 h 607836"/>
              <a:gd name="connsiteX90" fmla="*/ 392894 w 575702"/>
              <a:gd name="connsiteY90" fmla="*/ 202161 h 607836"/>
              <a:gd name="connsiteX91" fmla="*/ 395878 w 575702"/>
              <a:gd name="connsiteY91" fmla="*/ 209387 h 607836"/>
              <a:gd name="connsiteX92" fmla="*/ 402145 w 575702"/>
              <a:gd name="connsiteY92" fmla="*/ 213633 h 607836"/>
              <a:gd name="connsiteX93" fmla="*/ 410500 w 575702"/>
              <a:gd name="connsiteY93" fmla="*/ 213633 h 607836"/>
              <a:gd name="connsiteX94" fmla="*/ 418855 w 575702"/>
              <a:gd name="connsiteY94" fmla="*/ 213633 h 607836"/>
              <a:gd name="connsiteX95" fmla="*/ 425196 w 575702"/>
              <a:gd name="connsiteY95" fmla="*/ 209387 h 607836"/>
              <a:gd name="connsiteX96" fmla="*/ 428180 w 575702"/>
              <a:gd name="connsiteY96" fmla="*/ 202161 h 607836"/>
              <a:gd name="connsiteX97" fmla="*/ 442279 w 575702"/>
              <a:gd name="connsiteY97" fmla="*/ 196277 h 607836"/>
              <a:gd name="connsiteX98" fmla="*/ 449590 w 575702"/>
              <a:gd name="connsiteY98" fmla="*/ 199331 h 607836"/>
              <a:gd name="connsiteX99" fmla="*/ 456975 w 575702"/>
              <a:gd name="connsiteY99" fmla="*/ 197841 h 607836"/>
              <a:gd name="connsiteX100" fmla="*/ 462943 w 575702"/>
              <a:gd name="connsiteY100" fmla="*/ 191956 h 607836"/>
              <a:gd name="connsiteX101" fmla="*/ 468837 w 575702"/>
              <a:gd name="connsiteY101" fmla="*/ 185997 h 607836"/>
              <a:gd name="connsiteX102" fmla="*/ 470329 w 575702"/>
              <a:gd name="connsiteY102" fmla="*/ 178622 h 607836"/>
              <a:gd name="connsiteX103" fmla="*/ 467270 w 575702"/>
              <a:gd name="connsiteY103" fmla="*/ 171322 h 607836"/>
              <a:gd name="connsiteX104" fmla="*/ 473163 w 575702"/>
              <a:gd name="connsiteY104" fmla="*/ 157244 h 607836"/>
              <a:gd name="connsiteX105" fmla="*/ 480400 w 575702"/>
              <a:gd name="connsiteY105" fmla="*/ 154264 h 607836"/>
              <a:gd name="connsiteX106" fmla="*/ 484652 w 575702"/>
              <a:gd name="connsiteY106" fmla="*/ 147932 h 607836"/>
              <a:gd name="connsiteX107" fmla="*/ 484652 w 575702"/>
              <a:gd name="connsiteY107" fmla="*/ 139589 h 607836"/>
              <a:gd name="connsiteX108" fmla="*/ 484652 w 575702"/>
              <a:gd name="connsiteY108" fmla="*/ 131247 h 607836"/>
              <a:gd name="connsiteX109" fmla="*/ 480400 w 575702"/>
              <a:gd name="connsiteY109" fmla="*/ 124989 h 607836"/>
              <a:gd name="connsiteX110" fmla="*/ 473163 w 575702"/>
              <a:gd name="connsiteY110" fmla="*/ 122010 h 607836"/>
              <a:gd name="connsiteX111" fmla="*/ 467270 w 575702"/>
              <a:gd name="connsiteY111" fmla="*/ 107857 h 607836"/>
              <a:gd name="connsiteX112" fmla="*/ 470329 w 575702"/>
              <a:gd name="connsiteY112" fmla="*/ 100556 h 607836"/>
              <a:gd name="connsiteX113" fmla="*/ 468837 w 575702"/>
              <a:gd name="connsiteY113" fmla="*/ 93182 h 607836"/>
              <a:gd name="connsiteX114" fmla="*/ 462943 w 575702"/>
              <a:gd name="connsiteY114" fmla="*/ 87297 h 607836"/>
              <a:gd name="connsiteX115" fmla="*/ 456975 w 575702"/>
              <a:gd name="connsiteY115" fmla="*/ 81412 h 607836"/>
              <a:gd name="connsiteX116" fmla="*/ 449590 w 575702"/>
              <a:gd name="connsiteY116" fmla="*/ 79923 h 607836"/>
              <a:gd name="connsiteX117" fmla="*/ 442279 w 575702"/>
              <a:gd name="connsiteY117" fmla="*/ 82902 h 607836"/>
              <a:gd name="connsiteX118" fmla="*/ 428180 w 575702"/>
              <a:gd name="connsiteY118" fmla="*/ 77092 h 607836"/>
              <a:gd name="connsiteX119" fmla="*/ 425196 w 575702"/>
              <a:gd name="connsiteY119" fmla="*/ 69792 h 607836"/>
              <a:gd name="connsiteX120" fmla="*/ 418855 w 575702"/>
              <a:gd name="connsiteY120" fmla="*/ 65620 h 607836"/>
              <a:gd name="connsiteX121" fmla="*/ 410500 w 575702"/>
              <a:gd name="connsiteY121" fmla="*/ 65620 h 607836"/>
              <a:gd name="connsiteX122" fmla="*/ 284426 w 575702"/>
              <a:gd name="connsiteY122" fmla="*/ 2527 h 607836"/>
              <a:gd name="connsiteX123" fmla="*/ 560967 w 575702"/>
              <a:gd name="connsiteY123" fmla="*/ 149273 h 607836"/>
              <a:gd name="connsiteX124" fmla="*/ 495394 w 575702"/>
              <a:gd name="connsiteY124" fmla="*/ 413118 h 607836"/>
              <a:gd name="connsiteX125" fmla="*/ 468240 w 575702"/>
              <a:gd name="connsiteY125" fmla="*/ 521800 h 607836"/>
              <a:gd name="connsiteX126" fmla="*/ 468240 w 575702"/>
              <a:gd name="connsiteY126" fmla="*/ 589213 h 607836"/>
              <a:gd name="connsiteX127" fmla="*/ 449590 w 575702"/>
              <a:gd name="connsiteY127" fmla="*/ 607836 h 607836"/>
              <a:gd name="connsiteX128" fmla="*/ 205425 w 575702"/>
              <a:gd name="connsiteY128" fmla="*/ 607836 h 607836"/>
              <a:gd name="connsiteX129" fmla="*/ 186850 w 575702"/>
              <a:gd name="connsiteY129" fmla="*/ 590405 h 607836"/>
              <a:gd name="connsiteX130" fmla="*/ 184462 w 575702"/>
              <a:gd name="connsiteY130" fmla="*/ 565451 h 607836"/>
              <a:gd name="connsiteX131" fmla="*/ 119785 w 575702"/>
              <a:gd name="connsiteY131" fmla="*/ 531856 h 607836"/>
              <a:gd name="connsiteX132" fmla="*/ 50780 w 575702"/>
              <a:gd name="connsiteY132" fmla="*/ 499080 h 607836"/>
              <a:gd name="connsiteX133" fmla="*/ 49586 w 575702"/>
              <a:gd name="connsiteY133" fmla="*/ 411926 h 607836"/>
              <a:gd name="connsiteX134" fmla="*/ 14524 w 575702"/>
              <a:gd name="connsiteY134" fmla="*/ 403732 h 607836"/>
              <a:gd name="connsiteX135" fmla="*/ 5572 w 575702"/>
              <a:gd name="connsiteY135" fmla="*/ 372297 h 607836"/>
              <a:gd name="connsiteX136" fmla="*/ 56375 w 575702"/>
              <a:gd name="connsiteY136" fmla="*/ 304660 h 607836"/>
              <a:gd name="connsiteX137" fmla="*/ 53018 w 575702"/>
              <a:gd name="connsiteY137" fmla="*/ 233894 h 607836"/>
              <a:gd name="connsiteX138" fmla="*/ 168200 w 575702"/>
              <a:gd name="connsiteY138" fmla="*/ 45136 h 607836"/>
              <a:gd name="connsiteX139" fmla="*/ 284426 w 575702"/>
              <a:gd name="connsiteY139" fmla="*/ 2527 h 607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</a:cxnLst>
            <a:rect l="l" t="t" r="r" b="b"/>
            <a:pathLst>
              <a:path w="575702" h="607836">
                <a:moveTo>
                  <a:pt x="247326" y="192488"/>
                </a:moveTo>
                <a:cubicBezTo>
                  <a:pt x="276594" y="192488"/>
                  <a:pt x="300321" y="216183"/>
                  <a:pt x="300321" y="245412"/>
                </a:cubicBezTo>
                <a:cubicBezTo>
                  <a:pt x="300321" y="274641"/>
                  <a:pt x="276594" y="298336"/>
                  <a:pt x="247326" y="298336"/>
                </a:cubicBezTo>
                <a:cubicBezTo>
                  <a:pt x="218058" y="298336"/>
                  <a:pt x="194331" y="274641"/>
                  <a:pt x="194331" y="245412"/>
                </a:cubicBezTo>
                <a:cubicBezTo>
                  <a:pt x="194331" y="216183"/>
                  <a:pt x="218058" y="192488"/>
                  <a:pt x="247326" y="192488"/>
                </a:cubicBezTo>
                <a:close/>
                <a:moveTo>
                  <a:pt x="235862" y="143984"/>
                </a:moveTo>
                <a:cubicBezTo>
                  <a:pt x="232132" y="143984"/>
                  <a:pt x="228700" y="146219"/>
                  <a:pt x="227283" y="149720"/>
                </a:cubicBezTo>
                <a:lnTo>
                  <a:pt x="223105" y="159627"/>
                </a:lnTo>
                <a:cubicBezTo>
                  <a:pt x="216317" y="161564"/>
                  <a:pt x="209826" y="164246"/>
                  <a:pt x="203784" y="167672"/>
                </a:cubicBezTo>
                <a:lnTo>
                  <a:pt x="193787" y="163575"/>
                </a:lnTo>
                <a:cubicBezTo>
                  <a:pt x="190281" y="162160"/>
                  <a:pt x="186253" y="162905"/>
                  <a:pt x="183642" y="165587"/>
                </a:cubicBezTo>
                <a:lnTo>
                  <a:pt x="175510" y="173706"/>
                </a:lnTo>
                <a:lnTo>
                  <a:pt x="167379" y="181751"/>
                </a:lnTo>
                <a:cubicBezTo>
                  <a:pt x="164768" y="184433"/>
                  <a:pt x="163948" y="188381"/>
                  <a:pt x="165365" y="191882"/>
                </a:cubicBezTo>
                <a:lnTo>
                  <a:pt x="169543" y="201863"/>
                </a:lnTo>
                <a:cubicBezTo>
                  <a:pt x="166111" y="207897"/>
                  <a:pt x="163351" y="214378"/>
                  <a:pt x="161486" y="221231"/>
                </a:cubicBezTo>
                <a:lnTo>
                  <a:pt x="151489" y="225328"/>
                </a:lnTo>
                <a:cubicBezTo>
                  <a:pt x="148058" y="226818"/>
                  <a:pt x="145745" y="230170"/>
                  <a:pt x="145745" y="233969"/>
                </a:cubicBezTo>
                <a:lnTo>
                  <a:pt x="145745" y="245366"/>
                </a:lnTo>
                <a:lnTo>
                  <a:pt x="145745" y="256837"/>
                </a:lnTo>
                <a:cubicBezTo>
                  <a:pt x="145745" y="260562"/>
                  <a:pt x="148058" y="263988"/>
                  <a:pt x="151489" y="265404"/>
                </a:cubicBezTo>
                <a:lnTo>
                  <a:pt x="161486" y="269575"/>
                </a:lnTo>
                <a:cubicBezTo>
                  <a:pt x="163425" y="276354"/>
                  <a:pt x="166111" y="282835"/>
                  <a:pt x="169543" y="288868"/>
                </a:cubicBezTo>
                <a:lnTo>
                  <a:pt x="165365" y="298924"/>
                </a:lnTo>
                <a:cubicBezTo>
                  <a:pt x="163948" y="302351"/>
                  <a:pt x="164768" y="306373"/>
                  <a:pt x="167379" y="309055"/>
                </a:cubicBezTo>
                <a:lnTo>
                  <a:pt x="175510" y="317100"/>
                </a:lnTo>
                <a:lnTo>
                  <a:pt x="183642" y="325220"/>
                </a:lnTo>
                <a:cubicBezTo>
                  <a:pt x="186253" y="327827"/>
                  <a:pt x="190281" y="328646"/>
                  <a:pt x="193787" y="327231"/>
                </a:cubicBezTo>
                <a:lnTo>
                  <a:pt x="203784" y="323134"/>
                </a:lnTo>
                <a:cubicBezTo>
                  <a:pt x="209826" y="326486"/>
                  <a:pt x="216317" y="329242"/>
                  <a:pt x="223105" y="331179"/>
                </a:cubicBezTo>
                <a:lnTo>
                  <a:pt x="227283" y="341086"/>
                </a:lnTo>
                <a:cubicBezTo>
                  <a:pt x="228700" y="344587"/>
                  <a:pt x="232132" y="346822"/>
                  <a:pt x="235862" y="346822"/>
                </a:cubicBezTo>
                <a:lnTo>
                  <a:pt x="247350" y="346822"/>
                </a:lnTo>
                <a:lnTo>
                  <a:pt x="258764" y="346822"/>
                </a:lnTo>
                <a:cubicBezTo>
                  <a:pt x="262568" y="346822"/>
                  <a:pt x="265925" y="344587"/>
                  <a:pt x="267417" y="341086"/>
                </a:cubicBezTo>
                <a:lnTo>
                  <a:pt x="271520" y="331179"/>
                </a:lnTo>
                <a:cubicBezTo>
                  <a:pt x="278383" y="329242"/>
                  <a:pt x="284874" y="326486"/>
                  <a:pt x="290916" y="323134"/>
                </a:cubicBezTo>
                <a:lnTo>
                  <a:pt x="300913" y="327231"/>
                </a:lnTo>
                <a:cubicBezTo>
                  <a:pt x="304419" y="328646"/>
                  <a:pt x="308373" y="327827"/>
                  <a:pt x="311058" y="325220"/>
                </a:cubicBezTo>
                <a:lnTo>
                  <a:pt x="319189" y="317100"/>
                </a:lnTo>
                <a:lnTo>
                  <a:pt x="327246" y="309055"/>
                </a:lnTo>
                <a:cubicBezTo>
                  <a:pt x="329932" y="306373"/>
                  <a:pt x="330752" y="302351"/>
                  <a:pt x="329260" y="298924"/>
                </a:cubicBezTo>
                <a:lnTo>
                  <a:pt x="325157" y="288868"/>
                </a:lnTo>
                <a:cubicBezTo>
                  <a:pt x="328589" y="282835"/>
                  <a:pt x="331275" y="276354"/>
                  <a:pt x="333214" y="269575"/>
                </a:cubicBezTo>
                <a:lnTo>
                  <a:pt x="343211" y="265404"/>
                </a:lnTo>
                <a:cubicBezTo>
                  <a:pt x="346642" y="263988"/>
                  <a:pt x="348955" y="260562"/>
                  <a:pt x="348955" y="256837"/>
                </a:cubicBezTo>
                <a:lnTo>
                  <a:pt x="348955" y="245366"/>
                </a:lnTo>
                <a:lnTo>
                  <a:pt x="348955" y="233969"/>
                </a:lnTo>
                <a:cubicBezTo>
                  <a:pt x="348955" y="230170"/>
                  <a:pt x="346642" y="226818"/>
                  <a:pt x="343211" y="225328"/>
                </a:cubicBezTo>
                <a:lnTo>
                  <a:pt x="333214" y="221231"/>
                </a:lnTo>
                <a:cubicBezTo>
                  <a:pt x="331275" y="214378"/>
                  <a:pt x="328589" y="207897"/>
                  <a:pt x="325157" y="201863"/>
                </a:cubicBezTo>
                <a:lnTo>
                  <a:pt x="329260" y="191882"/>
                </a:lnTo>
                <a:cubicBezTo>
                  <a:pt x="330752" y="188381"/>
                  <a:pt x="329932" y="184433"/>
                  <a:pt x="327246" y="181751"/>
                </a:cubicBezTo>
                <a:lnTo>
                  <a:pt x="319189" y="173706"/>
                </a:lnTo>
                <a:lnTo>
                  <a:pt x="311058" y="165587"/>
                </a:lnTo>
                <a:cubicBezTo>
                  <a:pt x="308373" y="162905"/>
                  <a:pt x="304419" y="162160"/>
                  <a:pt x="300913" y="163575"/>
                </a:cubicBezTo>
                <a:lnTo>
                  <a:pt x="290916" y="167672"/>
                </a:lnTo>
                <a:cubicBezTo>
                  <a:pt x="284874" y="164246"/>
                  <a:pt x="278383" y="161564"/>
                  <a:pt x="271520" y="159627"/>
                </a:cubicBezTo>
                <a:lnTo>
                  <a:pt x="267417" y="149720"/>
                </a:lnTo>
                <a:cubicBezTo>
                  <a:pt x="265925" y="146219"/>
                  <a:pt x="262568" y="143984"/>
                  <a:pt x="258764" y="143984"/>
                </a:cubicBezTo>
                <a:lnTo>
                  <a:pt x="247350" y="143984"/>
                </a:lnTo>
                <a:close/>
                <a:moveTo>
                  <a:pt x="410508" y="100965"/>
                </a:moveTo>
                <a:cubicBezTo>
                  <a:pt x="431884" y="100965"/>
                  <a:pt x="449213" y="118262"/>
                  <a:pt x="449213" y="139600"/>
                </a:cubicBezTo>
                <a:cubicBezTo>
                  <a:pt x="449213" y="160938"/>
                  <a:pt x="431884" y="178235"/>
                  <a:pt x="410508" y="178235"/>
                </a:cubicBezTo>
                <a:cubicBezTo>
                  <a:pt x="389132" y="178235"/>
                  <a:pt x="371803" y="160938"/>
                  <a:pt x="371803" y="139600"/>
                </a:cubicBezTo>
                <a:cubicBezTo>
                  <a:pt x="371803" y="118262"/>
                  <a:pt x="389132" y="100965"/>
                  <a:pt x="410508" y="100965"/>
                </a:cubicBezTo>
                <a:close/>
                <a:moveTo>
                  <a:pt x="402145" y="65620"/>
                </a:moveTo>
                <a:cubicBezTo>
                  <a:pt x="399459" y="65620"/>
                  <a:pt x="396923" y="67259"/>
                  <a:pt x="395878" y="69792"/>
                </a:cubicBezTo>
                <a:lnTo>
                  <a:pt x="392894" y="77092"/>
                </a:lnTo>
                <a:cubicBezTo>
                  <a:pt x="387896" y="78507"/>
                  <a:pt x="383196" y="80444"/>
                  <a:pt x="378720" y="82902"/>
                </a:cubicBezTo>
                <a:lnTo>
                  <a:pt x="371484" y="79923"/>
                </a:lnTo>
                <a:cubicBezTo>
                  <a:pt x="368873" y="78880"/>
                  <a:pt x="365963" y="79476"/>
                  <a:pt x="364024" y="81412"/>
                </a:cubicBezTo>
                <a:lnTo>
                  <a:pt x="358130" y="87297"/>
                </a:lnTo>
                <a:lnTo>
                  <a:pt x="352237" y="93182"/>
                </a:lnTo>
                <a:cubicBezTo>
                  <a:pt x="350298" y="95119"/>
                  <a:pt x="349701" y="98024"/>
                  <a:pt x="350745" y="100556"/>
                </a:cubicBezTo>
                <a:lnTo>
                  <a:pt x="353729" y="107857"/>
                </a:lnTo>
                <a:cubicBezTo>
                  <a:pt x="351267" y="112326"/>
                  <a:pt x="349328" y="117019"/>
                  <a:pt x="347910" y="122010"/>
                </a:cubicBezTo>
                <a:lnTo>
                  <a:pt x="340600" y="124989"/>
                </a:lnTo>
                <a:cubicBezTo>
                  <a:pt x="338063" y="126032"/>
                  <a:pt x="336422" y="128565"/>
                  <a:pt x="336422" y="131247"/>
                </a:cubicBezTo>
                <a:lnTo>
                  <a:pt x="336422" y="139589"/>
                </a:lnTo>
                <a:lnTo>
                  <a:pt x="336422" y="147932"/>
                </a:lnTo>
                <a:cubicBezTo>
                  <a:pt x="336422" y="150689"/>
                  <a:pt x="338063" y="153147"/>
                  <a:pt x="340600" y="154264"/>
                </a:cubicBezTo>
                <a:lnTo>
                  <a:pt x="347910" y="157244"/>
                </a:lnTo>
                <a:cubicBezTo>
                  <a:pt x="349328" y="162235"/>
                  <a:pt x="351267" y="166927"/>
                  <a:pt x="353729" y="171322"/>
                </a:cubicBezTo>
                <a:lnTo>
                  <a:pt x="350745" y="178622"/>
                </a:lnTo>
                <a:cubicBezTo>
                  <a:pt x="349701" y="181155"/>
                  <a:pt x="350298" y="184060"/>
                  <a:pt x="352237" y="185997"/>
                </a:cubicBezTo>
                <a:lnTo>
                  <a:pt x="358130" y="191956"/>
                </a:lnTo>
                <a:lnTo>
                  <a:pt x="364024" y="197841"/>
                </a:lnTo>
                <a:cubicBezTo>
                  <a:pt x="365963" y="199778"/>
                  <a:pt x="368873" y="200374"/>
                  <a:pt x="371409" y="199331"/>
                </a:cubicBezTo>
                <a:lnTo>
                  <a:pt x="378720" y="196277"/>
                </a:lnTo>
                <a:cubicBezTo>
                  <a:pt x="383196" y="198809"/>
                  <a:pt x="387896" y="200746"/>
                  <a:pt x="392894" y="202161"/>
                </a:cubicBezTo>
                <a:lnTo>
                  <a:pt x="395878" y="209387"/>
                </a:lnTo>
                <a:cubicBezTo>
                  <a:pt x="396923" y="211920"/>
                  <a:pt x="399459" y="213633"/>
                  <a:pt x="402145" y="213633"/>
                </a:cubicBezTo>
                <a:lnTo>
                  <a:pt x="410500" y="213633"/>
                </a:lnTo>
                <a:lnTo>
                  <a:pt x="418855" y="213633"/>
                </a:lnTo>
                <a:cubicBezTo>
                  <a:pt x="421615" y="213633"/>
                  <a:pt x="424077" y="211920"/>
                  <a:pt x="425196" y="209387"/>
                </a:cubicBezTo>
                <a:lnTo>
                  <a:pt x="428180" y="202161"/>
                </a:lnTo>
                <a:cubicBezTo>
                  <a:pt x="433178" y="200746"/>
                  <a:pt x="437878" y="198809"/>
                  <a:pt x="442279" y="196277"/>
                </a:cubicBezTo>
                <a:lnTo>
                  <a:pt x="449590" y="199331"/>
                </a:lnTo>
                <a:cubicBezTo>
                  <a:pt x="452126" y="200374"/>
                  <a:pt x="455036" y="199778"/>
                  <a:pt x="456975" y="197841"/>
                </a:cubicBezTo>
                <a:lnTo>
                  <a:pt x="462943" y="191956"/>
                </a:lnTo>
                <a:lnTo>
                  <a:pt x="468837" y="185997"/>
                </a:lnTo>
                <a:cubicBezTo>
                  <a:pt x="470776" y="184060"/>
                  <a:pt x="471373" y="181155"/>
                  <a:pt x="470329" y="178622"/>
                </a:cubicBezTo>
                <a:lnTo>
                  <a:pt x="467270" y="171322"/>
                </a:lnTo>
                <a:cubicBezTo>
                  <a:pt x="469806" y="166927"/>
                  <a:pt x="471746" y="162235"/>
                  <a:pt x="473163" y="157244"/>
                </a:cubicBezTo>
                <a:lnTo>
                  <a:pt x="480400" y="154264"/>
                </a:lnTo>
                <a:cubicBezTo>
                  <a:pt x="482936" y="153147"/>
                  <a:pt x="484652" y="150689"/>
                  <a:pt x="484652" y="147932"/>
                </a:cubicBezTo>
                <a:lnTo>
                  <a:pt x="484652" y="139589"/>
                </a:lnTo>
                <a:lnTo>
                  <a:pt x="484652" y="131247"/>
                </a:lnTo>
                <a:cubicBezTo>
                  <a:pt x="484652" y="128565"/>
                  <a:pt x="482936" y="126032"/>
                  <a:pt x="480400" y="124989"/>
                </a:cubicBezTo>
                <a:lnTo>
                  <a:pt x="473163" y="122010"/>
                </a:lnTo>
                <a:cubicBezTo>
                  <a:pt x="471746" y="117019"/>
                  <a:pt x="469806" y="112326"/>
                  <a:pt x="467270" y="107857"/>
                </a:cubicBezTo>
                <a:lnTo>
                  <a:pt x="470329" y="100556"/>
                </a:lnTo>
                <a:cubicBezTo>
                  <a:pt x="471373" y="98024"/>
                  <a:pt x="470776" y="95119"/>
                  <a:pt x="468837" y="93182"/>
                </a:cubicBezTo>
                <a:lnTo>
                  <a:pt x="462943" y="87297"/>
                </a:lnTo>
                <a:lnTo>
                  <a:pt x="456975" y="81412"/>
                </a:lnTo>
                <a:cubicBezTo>
                  <a:pt x="455036" y="79476"/>
                  <a:pt x="452126" y="78880"/>
                  <a:pt x="449590" y="79923"/>
                </a:cubicBezTo>
                <a:lnTo>
                  <a:pt x="442279" y="82902"/>
                </a:lnTo>
                <a:cubicBezTo>
                  <a:pt x="437878" y="80444"/>
                  <a:pt x="433178" y="78433"/>
                  <a:pt x="428180" y="77092"/>
                </a:cubicBezTo>
                <a:lnTo>
                  <a:pt x="425196" y="69792"/>
                </a:lnTo>
                <a:cubicBezTo>
                  <a:pt x="424077" y="67259"/>
                  <a:pt x="421615" y="65620"/>
                  <a:pt x="418855" y="65620"/>
                </a:cubicBezTo>
                <a:lnTo>
                  <a:pt x="410500" y="65620"/>
                </a:lnTo>
                <a:close/>
                <a:moveTo>
                  <a:pt x="284426" y="2527"/>
                </a:moveTo>
                <a:cubicBezTo>
                  <a:pt x="398191" y="-12222"/>
                  <a:pt x="518072" y="37686"/>
                  <a:pt x="560967" y="149273"/>
                </a:cubicBezTo>
                <a:cubicBezTo>
                  <a:pt x="597894" y="245217"/>
                  <a:pt x="561490" y="340416"/>
                  <a:pt x="495394" y="413118"/>
                </a:cubicBezTo>
                <a:cubicBezTo>
                  <a:pt x="471597" y="439264"/>
                  <a:pt x="468240" y="488577"/>
                  <a:pt x="468240" y="521800"/>
                </a:cubicBezTo>
                <a:lnTo>
                  <a:pt x="468240" y="589213"/>
                </a:lnTo>
                <a:cubicBezTo>
                  <a:pt x="468240" y="599493"/>
                  <a:pt x="459885" y="607836"/>
                  <a:pt x="449590" y="607836"/>
                </a:cubicBezTo>
                <a:lnTo>
                  <a:pt x="205425" y="607836"/>
                </a:lnTo>
                <a:cubicBezTo>
                  <a:pt x="195652" y="607836"/>
                  <a:pt x="187521" y="600238"/>
                  <a:pt x="186850" y="590405"/>
                </a:cubicBezTo>
                <a:cubicBezTo>
                  <a:pt x="185954" y="577146"/>
                  <a:pt x="184462" y="565451"/>
                  <a:pt x="184462" y="565451"/>
                </a:cubicBezTo>
                <a:cubicBezTo>
                  <a:pt x="179315" y="543625"/>
                  <a:pt x="159472" y="525450"/>
                  <a:pt x="119785" y="531856"/>
                </a:cubicBezTo>
                <a:cubicBezTo>
                  <a:pt x="78158" y="538486"/>
                  <a:pt x="53167" y="526716"/>
                  <a:pt x="50780" y="499080"/>
                </a:cubicBezTo>
                <a:cubicBezTo>
                  <a:pt x="50034" y="489918"/>
                  <a:pt x="49586" y="411926"/>
                  <a:pt x="49586" y="411926"/>
                </a:cubicBezTo>
                <a:cubicBezTo>
                  <a:pt x="47497" y="410809"/>
                  <a:pt x="34070" y="408127"/>
                  <a:pt x="14524" y="403732"/>
                </a:cubicBezTo>
                <a:cubicBezTo>
                  <a:pt x="201" y="400455"/>
                  <a:pt x="-4946" y="382577"/>
                  <a:pt x="5572" y="372297"/>
                </a:cubicBezTo>
                <a:cubicBezTo>
                  <a:pt x="49437" y="329093"/>
                  <a:pt x="55330" y="308981"/>
                  <a:pt x="56375" y="304660"/>
                </a:cubicBezTo>
                <a:cubicBezTo>
                  <a:pt x="61746" y="283356"/>
                  <a:pt x="51078" y="256316"/>
                  <a:pt x="53018" y="233894"/>
                </a:cubicBezTo>
                <a:cubicBezTo>
                  <a:pt x="59657" y="157616"/>
                  <a:pt x="104865" y="87297"/>
                  <a:pt x="168200" y="45136"/>
                </a:cubicBezTo>
                <a:cubicBezTo>
                  <a:pt x="202963" y="22044"/>
                  <a:pt x="243172" y="7890"/>
                  <a:pt x="284426" y="2527"/>
                </a:cubicBezTo>
                <a:close/>
              </a:path>
            </a:pathLst>
          </a:custGeom>
          <a:solidFill>
            <a:srgbClr val="1F4E79"/>
          </a:solidFill>
          <a:ln>
            <a:noFill/>
          </a:ln>
          <a:effectLst>
            <a:reflection blurRad="6350" stA="50000" endA="275" endPos="40000" dist="101600" dir="5400000" sy="-100000" algn="bl" rotWithShape="0"/>
          </a:effectLst>
        </p:spPr>
      </p:sp>
      <mc:AlternateContent xmlns:mc="http://schemas.openxmlformats.org/markup-compatibility/2006">
        <mc:Choice xmlns:psuz="http://schemas.microsoft.com/office/powerpoint/2016/summaryzoom" Requires="psuz">
          <p:graphicFrame>
            <p:nvGraphicFramePr>
              <p:cNvPr id="8" name="Summary Zoom 7">
                <a:extLst>
                  <a:ext uri="{FF2B5EF4-FFF2-40B4-BE49-F238E27FC236}">
                    <a16:creationId xmlns:a16="http://schemas.microsoft.com/office/drawing/2014/main" id="{0922E5F1-F750-4B7C-984B-6F039AD2C97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49735781"/>
                  </p:ext>
                </p:extLst>
              </p:nvPr>
            </p:nvGraphicFramePr>
            <p:xfrm>
              <a:off x="838200" y="1825625"/>
              <a:ext cx="10515600" cy="4351338"/>
            </p:xfrm>
            <a:graphic>
              <a:graphicData uri="http://schemas.microsoft.com/office/powerpoint/2016/summaryzoom">
                <psuz:summaryZm>
                  <psuz:gridLayout/>
                </psuz:summaryZm>
              </a:graphicData>
            </a:graphic>
          </p:graphicFrame>
        </mc:Choice>
        <mc:Fallback>
          <p:grpSp>
            <p:nvGrpSpPr>
              <p:cNvPr id="8" name="Summary Zoom 7">
                <a:extLst>
                  <a:ext uri="{FF2B5EF4-FFF2-40B4-BE49-F238E27FC236}">
                    <a16:creationId xmlns:a16="http://schemas.microsoft.com/office/drawing/2014/main" id="{0922E5F1-F750-4B7C-984B-6F039AD2C974}"/>
                  </a:ext>
                </a:extLst>
              </p:cNvPr>
              <p:cNvGrpSpPr>
                <a:grpSpLocks noGrp="1" noUngrp="1" noRot="1" noChangeAspect="1" noMove="1" noResize="1"/>
              </p:cNvGrpSpPr>
              <p:nvPr/>
            </p:nvGrpSpPr>
            <p:grpSpPr>
              <a:xfrm>
                <a:off x="838200" y="1825625"/>
                <a:ext cx="10515600" cy="4351338"/>
                <a:chOff x="838200" y="1825625"/>
                <a:chExt cx="10515600" cy="4351338"/>
              </a:xfrm>
            </p:grpSpPr>
          </p:grpSp>
        </mc:Fallback>
      </mc:AlternateContent>
      <mc:AlternateContent xmlns:mc="http://schemas.openxmlformats.org/markup-compatibility/2006">
        <mc:Choice xmlns:psuz="http://schemas.microsoft.com/office/powerpoint/2016/summaryzoom" Requires="psuz">
          <p:graphicFrame>
            <p:nvGraphicFramePr>
              <p:cNvPr id="7" name="Summary Zoom 6">
                <a:extLst>
                  <a:ext uri="{FF2B5EF4-FFF2-40B4-BE49-F238E27FC236}">
                    <a16:creationId xmlns:a16="http://schemas.microsoft.com/office/drawing/2014/main" id="{07FE06D0-7D39-4A85-A5E4-19FE22695D9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65529957"/>
                  </p:ext>
                </p:extLst>
              </p:nvPr>
            </p:nvGraphicFramePr>
            <p:xfrm>
              <a:off x="990600" y="1978025"/>
              <a:ext cx="10515600" cy="4351338"/>
            </p:xfrm>
            <a:graphic>
              <a:graphicData uri="http://schemas.microsoft.com/office/powerpoint/2016/summaryzoom">
                <psuz:summaryZm>
                  <psuz:summaryZmObj sectionId="{2440D7E3-ABFF-496B-B08D-5BA5C2C796B6}" offsetFactorX="-17472" offsetFactorY="55222" scaleFactorX="2627" scaleFactorY="4670">
                    <psuz:zmPr id="{EA2DE6DE-056C-4FA6-A92A-80FE0107FF53}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2798059" y="2166930"/>
                          <a:ext cx="91447" cy="91443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uz:zmPr>
                  </psuz:summaryZmObj>
                  <psuz:summaryZmObj sectionId="{25A9EB2D-85B1-4179-B023-B64EC337B8D8}" offsetFactorX="20002" offsetFactorY="46407" scaleFactorX="2459" scaleFactorY="5115">
                    <psuz:zmPr id="{53DF2A8E-E20B-4C4A-8DCD-C884CD3CDFBC}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7717090" y="1989966"/>
                          <a:ext cx="85599" cy="100156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uz:zmPr>
                  </psuz:summaryZmObj>
                  <psuz:summaryZmObj sectionId="{3455A40F-8B9A-473F-B2D3-C4365B74316C}" offsetFactorX="843" offsetFactorY="-58974" scaleFactorX="5748" scaleFactorY="10842">
                    <psuz:zmPr id="{3570B700-9EDF-4C6A-902C-F895BDCF9805}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3381295" y="1959071"/>
                          <a:ext cx="200091" cy="212297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uz:zmPr>
                  </psuz:summaryZmObj>
                  <psuz:gridLayout/>
                </psuz:summaryZm>
              </a:graphicData>
            </a:graphic>
          </p:graphicFrame>
        </mc:Choice>
        <mc:Fallback>
          <p:grpSp>
            <p:nvGrpSpPr>
              <p:cNvPr id="7" name="Summary Zoom 6">
                <a:extLst>
                  <a:ext uri="{FF2B5EF4-FFF2-40B4-BE49-F238E27FC236}">
                    <a16:creationId xmlns:a16="http://schemas.microsoft.com/office/drawing/2014/main" id="{07FE06D0-7D39-4A85-A5E4-19FE22695D9A}"/>
                  </a:ext>
                </a:extLst>
              </p:cNvPr>
              <p:cNvGrpSpPr>
                <a:grpSpLocks noGrp="1" noUngrp="1" noRot="1" noChangeAspect="1" noMove="1" noResize="1"/>
              </p:cNvGrpSpPr>
              <p:nvPr/>
            </p:nvGrpSpPr>
            <p:grpSpPr>
              <a:xfrm>
                <a:off x="990600" y="1978025"/>
                <a:ext cx="10515600" cy="4351338"/>
                <a:chOff x="990600" y="1978025"/>
                <a:chExt cx="10515600" cy="4351338"/>
              </a:xfrm>
            </p:grpSpPr>
            <p:pic>
              <p:nvPicPr>
                <p:cNvPr id="3" name="Picture 3">
                  <a:hlinkClick r:id="rId6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788659" y="4144955"/>
                  <a:ext cx="91447" cy="91443"/>
                </a:xfrm>
                <a:prstGeom prst="rect">
                  <a:avLst/>
                </a:prstGeom>
                <a:ln w="3175">
                  <a:noFill/>
                </a:ln>
              </p:spPr>
            </p:pic>
            <p:pic>
              <p:nvPicPr>
                <p:cNvPr id="5" name="Picture 5">
                  <a:hlinkClick r:id="rId7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707690" y="3967991"/>
                  <a:ext cx="85599" cy="100156"/>
                </a:xfrm>
                <a:prstGeom prst="rect">
                  <a:avLst/>
                </a:prstGeom>
                <a:ln w="3175">
                  <a:noFill/>
                </a:ln>
              </p:spPr>
            </p:pic>
            <p:pic>
              <p:nvPicPr>
                <p:cNvPr id="9" name="Picture 9">
                  <a:hlinkClick r:id="rId8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371895" y="3937096"/>
                  <a:ext cx="200091" cy="212297"/>
                </a:xfrm>
                <a:prstGeom prst="rect">
                  <a:avLst/>
                </a:prstGeom>
                <a:ln w="3175">
                  <a:noFill/>
                </a:ln>
              </p:spPr>
            </p:pic>
          </p:grpSp>
        </mc:Fallback>
      </mc:AlternateContent>
    </p:spTree>
    <p:extLst>
      <p:ext uri="{BB962C8B-B14F-4D97-AF65-F5344CB8AC3E}">
        <p14:creationId xmlns:p14="http://schemas.microsoft.com/office/powerpoint/2010/main" val="26349307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3">
            <a:extLst>
              <a:ext uri="{FF2B5EF4-FFF2-40B4-BE49-F238E27FC236}">
                <a16:creationId xmlns:a16="http://schemas.microsoft.com/office/drawing/2014/main" id="{3E4D78DB-02D3-4807-A567-8E337CB33EE1}"/>
              </a:ext>
            </a:extLst>
          </p:cNvPr>
          <p:cNvSpPr txBox="1"/>
          <p:nvPr/>
        </p:nvSpPr>
        <p:spPr>
          <a:xfrm>
            <a:off x="1149096" y="580231"/>
            <a:ext cx="128542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zh-CN" sz="4400" b="1" dirty="0">
                <a:solidFill>
                  <a:srgbClr val="ED7D31">
                    <a:lumMod val="50000"/>
                  </a:srgb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Convolutional Neural Network Network</a:t>
            </a:r>
            <a:endParaRPr kumimoji="0" lang="zh-CN" altLang="en-US" sz="44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50000"/>
                </a:srgbClr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pic>
        <p:nvPicPr>
          <p:cNvPr id="4" name="Picture 3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576D84D0-0EB5-4719-A652-A59771E31A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096" y="2082731"/>
            <a:ext cx="9893808" cy="2692538"/>
          </a:xfrm>
          <a:prstGeom prst="rect">
            <a:avLst/>
          </a:prstGeom>
        </p:spPr>
      </p:pic>
      <p:sp>
        <p:nvSpPr>
          <p:cNvPr id="6" name="thinking_71383">
            <a:extLst>
              <a:ext uri="{FF2B5EF4-FFF2-40B4-BE49-F238E27FC236}">
                <a16:creationId xmlns:a16="http://schemas.microsoft.com/office/drawing/2014/main" id="{8049D3C1-995A-46D2-BE83-583791DDA6FB}"/>
              </a:ext>
            </a:extLst>
          </p:cNvPr>
          <p:cNvSpPr>
            <a:spLocks noChangeAspect="1"/>
          </p:cNvSpPr>
          <p:nvPr/>
        </p:nvSpPr>
        <p:spPr bwMode="auto">
          <a:xfrm>
            <a:off x="11136797" y="5817765"/>
            <a:ext cx="759498" cy="801891"/>
          </a:xfrm>
          <a:custGeom>
            <a:avLst/>
            <a:gdLst>
              <a:gd name="connsiteX0" fmla="*/ 247326 w 575702"/>
              <a:gd name="connsiteY0" fmla="*/ 192488 h 607836"/>
              <a:gd name="connsiteX1" fmla="*/ 300321 w 575702"/>
              <a:gd name="connsiteY1" fmla="*/ 245412 h 607836"/>
              <a:gd name="connsiteX2" fmla="*/ 247326 w 575702"/>
              <a:gd name="connsiteY2" fmla="*/ 298336 h 607836"/>
              <a:gd name="connsiteX3" fmla="*/ 194331 w 575702"/>
              <a:gd name="connsiteY3" fmla="*/ 245412 h 607836"/>
              <a:gd name="connsiteX4" fmla="*/ 247326 w 575702"/>
              <a:gd name="connsiteY4" fmla="*/ 192488 h 607836"/>
              <a:gd name="connsiteX5" fmla="*/ 235862 w 575702"/>
              <a:gd name="connsiteY5" fmla="*/ 143984 h 607836"/>
              <a:gd name="connsiteX6" fmla="*/ 227283 w 575702"/>
              <a:gd name="connsiteY6" fmla="*/ 149720 h 607836"/>
              <a:gd name="connsiteX7" fmla="*/ 223105 w 575702"/>
              <a:gd name="connsiteY7" fmla="*/ 159627 h 607836"/>
              <a:gd name="connsiteX8" fmla="*/ 203784 w 575702"/>
              <a:gd name="connsiteY8" fmla="*/ 167672 h 607836"/>
              <a:gd name="connsiteX9" fmla="*/ 193787 w 575702"/>
              <a:gd name="connsiteY9" fmla="*/ 163575 h 607836"/>
              <a:gd name="connsiteX10" fmla="*/ 183642 w 575702"/>
              <a:gd name="connsiteY10" fmla="*/ 165587 h 607836"/>
              <a:gd name="connsiteX11" fmla="*/ 175510 w 575702"/>
              <a:gd name="connsiteY11" fmla="*/ 173706 h 607836"/>
              <a:gd name="connsiteX12" fmla="*/ 167379 w 575702"/>
              <a:gd name="connsiteY12" fmla="*/ 181751 h 607836"/>
              <a:gd name="connsiteX13" fmla="*/ 165365 w 575702"/>
              <a:gd name="connsiteY13" fmla="*/ 191882 h 607836"/>
              <a:gd name="connsiteX14" fmla="*/ 169543 w 575702"/>
              <a:gd name="connsiteY14" fmla="*/ 201863 h 607836"/>
              <a:gd name="connsiteX15" fmla="*/ 161486 w 575702"/>
              <a:gd name="connsiteY15" fmla="*/ 221231 h 607836"/>
              <a:gd name="connsiteX16" fmla="*/ 151489 w 575702"/>
              <a:gd name="connsiteY16" fmla="*/ 225328 h 607836"/>
              <a:gd name="connsiteX17" fmla="*/ 145745 w 575702"/>
              <a:gd name="connsiteY17" fmla="*/ 233969 h 607836"/>
              <a:gd name="connsiteX18" fmla="*/ 145745 w 575702"/>
              <a:gd name="connsiteY18" fmla="*/ 245366 h 607836"/>
              <a:gd name="connsiteX19" fmla="*/ 145745 w 575702"/>
              <a:gd name="connsiteY19" fmla="*/ 256837 h 607836"/>
              <a:gd name="connsiteX20" fmla="*/ 151489 w 575702"/>
              <a:gd name="connsiteY20" fmla="*/ 265404 h 607836"/>
              <a:gd name="connsiteX21" fmla="*/ 161486 w 575702"/>
              <a:gd name="connsiteY21" fmla="*/ 269575 h 607836"/>
              <a:gd name="connsiteX22" fmla="*/ 169543 w 575702"/>
              <a:gd name="connsiteY22" fmla="*/ 288868 h 607836"/>
              <a:gd name="connsiteX23" fmla="*/ 165365 w 575702"/>
              <a:gd name="connsiteY23" fmla="*/ 298924 h 607836"/>
              <a:gd name="connsiteX24" fmla="*/ 167379 w 575702"/>
              <a:gd name="connsiteY24" fmla="*/ 309055 h 607836"/>
              <a:gd name="connsiteX25" fmla="*/ 175510 w 575702"/>
              <a:gd name="connsiteY25" fmla="*/ 317100 h 607836"/>
              <a:gd name="connsiteX26" fmla="*/ 183642 w 575702"/>
              <a:gd name="connsiteY26" fmla="*/ 325220 h 607836"/>
              <a:gd name="connsiteX27" fmla="*/ 193787 w 575702"/>
              <a:gd name="connsiteY27" fmla="*/ 327231 h 607836"/>
              <a:gd name="connsiteX28" fmla="*/ 203784 w 575702"/>
              <a:gd name="connsiteY28" fmla="*/ 323134 h 607836"/>
              <a:gd name="connsiteX29" fmla="*/ 223105 w 575702"/>
              <a:gd name="connsiteY29" fmla="*/ 331179 h 607836"/>
              <a:gd name="connsiteX30" fmla="*/ 227283 w 575702"/>
              <a:gd name="connsiteY30" fmla="*/ 341086 h 607836"/>
              <a:gd name="connsiteX31" fmla="*/ 235862 w 575702"/>
              <a:gd name="connsiteY31" fmla="*/ 346822 h 607836"/>
              <a:gd name="connsiteX32" fmla="*/ 247350 w 575702"/>
              <a:gd name="connsiteY32" fmla="*/ 346822 h 607836"/>
              <a:gd name="connsiteX33" fmla="*/ 258764 w 575702"/>
              <a:gd name="connsiteY33" fmla="*/ 346822 h 607836"/>
              <a:gd name="connsiteX34" fmla="*/ 267417 w 575702"/>
              <a:gd name="connsiteY34" fmla="*/ 341086 h 607836"/>
              <a:gd name="connsiteX35" fmla="*/ 271520 w 575702"/>
              <a:gd name="connsiteY35" fmla="*/ 331179 h 607836"/>
              <a:gd name="connsiteX36" fmla="*/ 290916 w 575702"/>
              <a:gd name="connsiteY36" fmla="*/ 323134 h 607836"/>
              <a:gd name="connsiteX37" fmla="*/ 300913 w 575702"/>
              <a:gd name="connsiteY37" fmla="*/ 327231 h 607836"/>
              <a:gd name="connsiteX38" fmla="*/ 311058 w 575702"/>
              <a:gd name="connsiteY38" fmla="*/ 325220 h 607836"/>
              <a:gd name="connsiteX39" fmla="*/ 319189 w 575702"/>
              <a:gd name="connsiteY39" fmla="*/ 317100 h 607836"/>
              <a:gd name="connsiteX40" fmla="*/ 327246 w 575702"/>
              <a:gd name="connsiteY40" fmla="*/ 309055 h 607836"/>
              <a:gd name="connsiteX41" fmla="*/ 329260 w 575702"/>
              <a:gd name="connsiteY41" fmla="*/ 298924 h 607836"/>
              <a:gd name="connsiteX42" fmla="*/ 325157 w 575702"/>
              <a:gd name="connsiteY42" fmla="*/ 288868 h 607836"/>
              <a:gd name="connsiteX43" fmla="*/ 333214 w 575702"/>
              <a:gd name="connsiteY43" fmla="*/ 269575 h 607836"/>
              <a:gd name="connsiteX44" fmla="*/ 343211 w 575702"/>
              <a:gd name="connsiteY44" fmla="*/ 265404 h 607836"/>
              <a:gd name="connsiteX45" fmla="*/ 348955 w 575702"/>
              <a:gd name="connsiteY45" fmla="*/ 256837 h 607836"/>
              <a:gd name="connsiteX46" fmla="*/ 348955 w 575702"/>
              <a:gd name="connsiteY46" fmla="*/ 245366 h 607836"/>
              <a:gd name="connsiteX47" fmla="*/ 348955 w 575702"/>
              <a:gd name="connsiteY47" fmla="*/ 233969 h 607836"/>
              <a:gd name="connsiteX48" fmla="*/ 343211 w 575702"/>
              <a:gd name="connsiteY48" fmla="*/ 225328 h 607836"/>
              <a:gd name="connsiteX49" fmla="*/ 333214 w 575702"/>
              <a:gd name="connsiteY49" fmla="*/ 221231 h 607836"/>
              <a:gd name="connsiteX50" fmla="*/ 325157 w 575702"/>
              <a:gd name="connsiteY50" fmla="*/ 201863 h 607836"/>
              <a:gd name="connsiteX51" fmla="*/ 329260 w 575702"/>
              <a:gd name="connsiteY51" fmla="*/ 191882 h 607836"/>
              <a:gd name="connsiteX52" fmla="*/ 327246 w 575702"/>
              <a:gd name="connsiteY52" fmla="*/ 181751 h 607836"/>
              <a:gd name="connsiteX53" fmla="*/ 319189 w 575702"/>
              <a:gd name="connsiteY53" fmla="*/ 173706 h 607836"/>
              <a:gd name="connsiteX54" fmla="*/ 311058 w 575702"/>
              <a:gd name="connsiteY54" fmla="*/ 165587 h 607836"/>
              <a:gd name="connsiteX55" fmla="*/ 300913 w 575702"/>
              <a:gd name="connsiteY55" fmla="*/ 163575 h 607836"/>
              <a:gd name="connsiteX56" fmla="*/ 290916 w 575702"/>
              <a:gd name="connsiteY56" fmla="*/ 167672 h 607836"/>
              <a:gd name="connsiteX57" fmla="*/ 271520 w 575702"/>
              <a:gd name="connsiteY57" fmla="*/ 159627 h 607836"/>
              <a:gd name="connsiteX58" fmla="*/ 267417 w 575702"/>
              <a:gd name="connsiteY58" fmla="*/ 149720 h 607836"/>
              <a:gd name="connsiteX59" fmla="*/ 258764 w 575702"/>
              <a:gd name="connsiteY59" fmla="*/ 143984 h 607836"/>
              <a:gd name="connsiteX60" fmla="*/ 247350 w 575702"/>
              <a:gd name="connsiteY60" fmla="*/ 143984 h 607836"/>
              <a:gd name="connsiteX61" fmla="*/ 410508 w 575702"/>
              <a:gd name="connsiteY61" fmla="*/ 100965 h 607836"/>
              <a:gd name="connsiteX62" fmla="*/ 449213 w 575702"/>
              <a:gd name="connsiteY62" fmla="*/ 139600 h 607836"/>
              <a:gd name="connsiteX63" fmla="*/ 410508 w 575702"/>
              <a:gd name="connsiteY63" fmla="*/ 178235 h 607836"/>
              <a:gd name="connsiteX64" fmla="*/ 371803 w 575702"/>
              <a:gd name="connsiteY64" fmla="*/ 139600 h 607836"/>
              <a:gd name="connsiteX65" fmla="*/ 410508 w 575702"/>
              <a:gd name="connsiteY65" fmla="*/ 100965 h 607836"/>
              <a:gd name="connsiteX66" fmla="*/ 402145 w 575702"/>
              <a:gd name="connsiteY66" fmla="*/ 65620 h 607836"/>
              <a:gd name="connsiteX67" fmla="*/ 395878 w 575702"/>
              <a:gd name="connsiteY67" fmla="*/ 69792 h 607836"/>
              <a:gd name="connsiteX68" fmla="*/ 392894 w 575702"/>
              <a:gd name="connsiteY68" fmla="*/ 77092 h 607836"/>
              <a:gd name="connsiteX69" fmla="*/ 378720 w 575702"/>
              <a:gd name="connsiteY69" fmla="*/ 82902 h 607836"/>
              <a:gd name="connsiteX70" fmla="*/ 371484 w 575702"/>
              <a:gd name="connsiteY70" fmla="*/ 79923 h 607836"/>
              <a:gd name="connsiteX71" fmla="*/ 364024 w 575702"/>
              <a:gd name="connsiteY71" fmla="*/ 81412 h 607836"/>
              <a:gd name="connsiteX72" fmla="*/ 358130 w 575702"/>
              <a:gd name="connsiteY72" fmla="*/ 87297 h 607836"/>
              <a:gd name="connsiteX73" fmla="*/ 352237 w 575702"/>
              <a:gd name="connsiteY73" fmla="*/ 93182 h 607836"/>
              <a:gd name="connsiteX74" fmla="*/ 350745 w 575702"/>
              <a:gd name="connsiteY74" fmla="*/ 100556 h 607836"/>
              <a:gd name="connsiteX75" fmla="*/ 353729 w 575702"/>
              <a:gd name="connsiteY75" fmla="*/ 107857 h 607836"/>
              <a:gd name="connsiteX76" fmla="*/ 347910 w 575702"/>
              <a:gd name="connsiteY76" fmla="*/ 122010 h 607836"/>
              <a:gd name="connsiteX77" fmla="*/ 340600 w 575702"/>
              <a:gd name="connsiteY77" fmla="*/ 124989 h 607836"/>
              <a:gd name="connsiteX78" fmla="*/ 336422 w 575702"/>
              <a:gd name="connsiteY78" fmla="*/ 131247 h 607836"/>
              <a:gd name="connsiteX79" fmla="*/ 336422 w 575702"/>
              <a:gd name="connsiteY79" fmla="*/ 139589 h 607836"/>
              <a:gd name="connsiteX80" fmla="*/ 336422 w 575702"/>
              <a:gd name="connsiteY80" fmla="*/ 147932 h 607836"/>
              <a:gd name="connsiteX81" fmla="*/ 340600 w 575702"/>
              <a:gd name="connsiteY81" fmla="*/ 154264 h 607836"/>
              <a:gd name="connsiteX82" fmla="*/ 347910 w 575702"/>
              <a:gd name="connsiteY82" fmla="*/ 157244 h 607836"/>
              <a:gd name="connsiteX83" fmla="*/ 353729 w 575702"/>
              <a:gd name="connsiteY83" fmla="*/ 171322 h 607836"/>
              <a:gd name="connsiteX84" fmla="*/ 350745 w 575702"/>
              <a:gd name="connsiteY84" fmla="*/ 178622 h 607836"/>
              <a:gd name="connsiteX85" fmla="*/ 352237 w 575702"/>
              <a:gd name="connsiteY85" fmla="*/ 185997 h 607836"/>
              <a:gd name="connsiteX86" fmla="*/ 358130 w 575702"/>
              <a:gd name="connsiteY86" fmla="*/ 191956 h 607836"/>
              <a:gd name="connsiteX87" fmla="*/ 364024 w 575702"/>
              <a:gd name="connsiteY87" fmla="*/ 197841 h 607836"/>
              <a:gd name="connsiteX88" fmla="*/ 371409 w 575702"/>
              <a:gd name="connsiteY88" fmla="*/ 199331 h 607836"/>
              <a:gd name="connsiteX89" fmla="*/ 378720 w 575702"/>
              <a:gd name="connsiteY89" fmla="*/ 196277 h 607836"/>
              <a:gd name="connsiteX90" fmla="*/ 392894 w 575702"/>
              <a:gd name="connsiteY90" fmla="*/ 202161 h 607836"/>
              <a:gd name="connsiteX91" fmla="*/ 395878 w 575702"/>
              <a:gd name="connsiteY91" fmla="*/ 209387 h 607836"/>
              <a:gd name="connsiteX92" fmla="*/ 402145 w 575702"/>
              <a:gd name="connsiteY92" fmla="*/ 213633 h 607836"/>
              <a:gd name="connsiteX93" fmla="*/ 410500 w 575702"/>
              <a:gd name="connsiteY93" fmla="*/ 213633 h 607836"/>
              <a:gd name="connsiteX94" fmla="*/ 418855 w 575702"/>
              <a:gd name="connsiteY94" fmla="*/ 213633 h 607836"/>
              <a:gd name="connsiteX95" fmla="*/ 425196 w 575702"/>
              <a:gd name="connsiteY95" fmla="*/ 209387 h 607836"/>
              <a:gd name="connsiteX96" fmla="*/ 428180 w 575702"/>
              <a:gd name="connsiteY96" fmla="*/ 202161 h 607836"/>
              <a:gd name="connsiteX97" fmla="*/ 442279 w 575702"/>
              <a:gd name="connsiteY97" fmla="*/ 196277 h 607836"/>
              <a:gd name="connsiteX98" fmla="*/ 449590 w 575702"/>
              <a:gd name="connsiteY98" fmla="*/ 199331 h 607836"/>
              <a:gd name="connsiteX99" fmla="*/ 456975 w 575702"/>
              <a:gd name="connsiteY99" fmla="*/ 197841 h 607836"/>
              <a:gd name="connsiteX100" fmla="*/ 462943 w 575702"/>
              <a:gd name="connsiteY100" fmla="*/ 191956 h 607836"/>
              <a:gd name="connsiteX101" fmla="*/ 468837 w 575702"/>
              <a:gd name="connsiteY101" fmla="*/ 185997 h 607836"/>
              <a:gd name="connsiteX102" fmla="*/ 470329 w 575702"/>
              <a:gd name="connsiteY102" fmla="*/ 178622 h 607836"/>
              <a:gd name="connsiteX103" fmla="*/ 467270 w 575702"/>
              <a:gd name="connsiteY103" fmla="*/ 171322 h 607836"/>
              <a:gd name="connsiteX104" fmla="*/ 473163 w 575702"/>
              <a:gd name="connsiteY104" fmla="*/ 157244 h 607836"/>
              <a:gd name="connsiteX105" fmla="*/ 480400 w 575702"/>
              <a:gd name="connsiteY105" fmla="*/ 154264 h 607836"/>
              <a:gd name="connsiteX106" fmla="*/ 484652 w 575702"/>
              <a:gd name="connsiteY106" fmla="*/ 147932 h 607836"/>
              <a:gd name="connsiteX107" fmla="*/ 484652 w 575702"/>
              <a:gd name="connsiteY107" fmla="*/ 139589 h 607836"/>
              <a:gd name="connsiteX108" fmla="*/ 484652 w 575702"/>
              <a:gd name="connsiteY108" fmla="*/ 131247 h 607836"/>
              <a:gd name="connsiteX109" fmla="*/ 480400 w 575702"/>
              <a:gd name="connsiteY109" fmla="*/ 124989 h 607836"/>
              <a:gd name="connsiteX110" fmla="*/ 473163 w 575702"/>
              <a:gd name="connsiteY110" fmla="*/ 122010 h 607836"/>
              <a:gd name="connsiteX111" fmla="*/ 467270 w 575702"/>
              <a:gd name="connsiteY111" fmla="*/ 107857 h 607836"/>
              <a:gd name="connsiteX112" fmla="*/ 470329 w 575702"/>
              <a:gd name="connsiteY112" fmla="*/ 100556 h 607836"/>
              <a:gd name="connsiteX113" fmla="*/ 468837 w 575702"/>
              <a:gd name="connsiteY113" fmla="*/ 93182 h 607836"/>
              <a:gd name="connsiteX114" fmla="*/ 462943 w 575702"/>
              <a:gd name="connsiteY114" fmla="*/ 87297 h 607836"/>
              <a:gd name="connsiteX115" fmla="*/ 456975 w 575702"/>
              <a:gd name="connsiteY115" fmla="*/ 81412 h 607836"/>
              <a:gd name="connsiteX116" fmla="*/ 449590 w 575702"/>
              <a:gd name="connsiteY116" fmla="*/ 79923 h 607836"/>
              <a:gd name="connsiteX117" fmla="*/ 442279 w 575702"/>
              <a:gd name="connsiteY117" fmla="*/ 82902 h 607836"/>
              <a:gd name="connsiteX118" fmla="*/ 428180 w 575702"/>
              <a:gd name="connsiteY118" fmla="*/ 77092 h 607836"/>
              <a:gd name="connsiteX119" fmla="*/ 425196 w 575702"/>
              <a:gd name="connsiteY119" fmla="*/ 69792 h 607836"/>
              <a:gd name="connsiteX120" fmla="*/ 418855 w 575702"/>
              <a:gd name="connsiteY120" fmla="*/ 65620 h 607836"/>
              <a:gd name="connsiteX121" fmla="*/ 410500 w 575702"/>
              <a:gd name="connsiteY121" fmla="*/ 65620 h 607836"/>
              <a:gd name="connsiteX122" fmla="*/ 284426 w 575702"/>
              <a:gd name="connsiteY122" fmla="*/ 2527 h 607836"/>
              <a:gd name="connsiteX123" fmla="*/ 560967 w 575702"/>
              <a:gd name="connsiteY123" fmla="*/ 149273 h 607836"/>
              <a:gd name="connsiteX124" fmla="*/ 495394 w 575702"/>
              <a:gd name="connsiteY124" fmla="*/ 413118 h 607836"/>
              <a:gd name="connsiteX125" fmla="*/ 468240 w 575702"/>
              <a:gd name="connsiteY125" fmla="*/ 521800 h 607836"/>
              <a:gd name="connsiteX126" fmla="*/ 468240 w 575702"/>
              <a:gd name="connsiteY126" fmla="*/ 589213 h 607836"/>
              <a:gd name="connsiteX127" fmla="*/ 449590 w 575702"/>
              <a:gd name="connsiteY127" fmla="*/ 607836 h 607836"/>
              <a:gd name="connsiteX128" fmla="*/ 205425 w 575702"/>
              <a:gd name="connsiteY128" fmla="*/ 607836 h 607836"/>
              <a:gd name="connsiteX129" fmla="*/ 186850 w 575702"/>
              <a:gd name="connsiteY129" fmla="*/ 590405 h 607836"/>
              <a:gd name="connsiteX130" fmla="*/ 184462 w 575702"/>
              <a:gd name="connsiteY130" fmla="*/ 565451 h 607836"/>
              <a:gd name="connsiteX131" fmla="*/ 119785 w 575702"/>
              <a:gd name="connsiteY131" fmla="*/ 531856 h 607836"/>
              <a:gd name="connsiteX132" fmla="*/ 50780 w 575702"/>
              <a:gd name="connsiteY132" fmla="*/ 499080 h 607836"/>
              <a:gd name="connsiteX133" fmla="*/ 49586 w 575702"/>
              <a:gd name="connsiteY133" fmla="*/ 411926 h 607836"/>
              <a:gd name="connsiteX134" fmla="*/ 14524 w 575702"/>
              <a:gd name="connsiteY134" fmla="*/ 403732 h 607836"/>
              <a:gd name="connsiteX135" fmla="*/ 5572 w 575702"/>
              <a:gd name="connsiteY135" fmla="*/ 372297 h 607836"/>
              <a:gd name="connsiteX136" fmla="*/ 56375 w 575702"/>
              <a:gd name="connsiteY136" fmla="*/ 304660 h 607836"/>
              <a:gd name="connsiteX137" fmla="*/ 53018 w 575702"/>
              <a:gd name="connsiteY137" fmla="*/ 233894 h 607836"/>
              <a:gd name="connsiteX138" fmla="*/ 168200 w 575702"/>
              <a:gd name="connsiteY138" fmla="*/ 45136 h 607836"/>
              <a:gd name="connsiteX139" fmla="*/ 284426 w 575702"/>
              <a:gd name="connsiteY139" fmla="*/ 2527 h 607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</a:cxnLst>
            <a:rect l="l" t="t" r="r" b="b"/>
            <a:pathLst>
              <a:path w="575702" h="607836">
                <a:moveTo>
                  <a:pt x="247326" y="192488"/>
                </a:moveTo>
                <a:cubicBezTo>
                  <a:pt x="276594" y="192488"/>
                  <a:pt x="300321" y="216183"/>
                  <a:pt x="300321" y="245412"/>
                </a:cubicBezTo>
                <a:cubicBezTo>
                  <a:pt x="300321" y="274641"/>
                  <a:pt x="276594" y="298336"/>
                  <a:pt x="247326" y="298336"/>
                </a:cubicBezTo>
                <a:cubicBezTo>
                  <a:pt x="218058" y="298336"/>
                  <a:pt x="194331" y="274641"/>
                  <a:pt x="194331" y="245412"/>
                </a:cubicBezTo>
                <a:cubicBezTo>
                  <a:pt x="194331" y="216183"/>
                  <a:pt x="218058" y="192488"/>
                  <a:pt x="247326" y="192488"/>
                </a:cubicBezTo>
                <a:close/>
                <a:moveTo>
                  <a:pt x="235862" y="143984"/>
                </a:moveTo>
                <a:cubicBezTo>
                  <a:pt x="232132" y="143984"/>
                  <a:pt x="228700" y="146219"/>
                  <a:pt x="227283" y="149720"/>
                </a:cubicBezTo>
                <a:lnTo>
                  <a:pt x="223105" y="159627"/>
                </a:lnTo>
                <a:cubicBezTo>
                  <a:pt x="216317" y="161564"/>
                  <a:pt x="209826" y="164246"/>
                  <a:pt x="203784" y="167672"/>
                </a:cubicBezTo>
                <a:lnTo>
                  <a:pt x="193787" y="163575"/>
                </a:lnTo>
                <a:cubicBezTo>
                  <a:pt x="190281" y="162160"/>
                  <a:pt x="186253" y="162905"/>
                  <a:pt x="183642" y="165587"/>
                </a:cubicBezTo>
                <a:lnTo>
                  <a:pt x="175510" y="173706"/>
                </a:lnTo>
                <a:lnTo>
                  <a:pt x="167379" y="181751"/>
                </a:lnTo>
                <a:cubicBezTo>
                  <a:pt x="164768" y="184433"/>
                  <a:pt x="163948" y="188381"/>
                  <a:pt x="165365" y="191882"/>
                </a:cubicBezTo>
                <a:lnTo>
                  <a:pt x="169543" y="201863"/>
                </a:lnTo>
                <a:cubicBezTo>
                  <a:pt x="166111" y="207897"/>
                  <a:pt x="163351" y="214378"/>
                  <a:pt x="161486" y="221231"/>
                </a:cubicBezTo>
                <a:lnTo>
                  <a:pt x="151489" y="225328"/>
                </a:lnTo>
                <a:cubicBezTo>
                  <a:pt x="148058" y="226818"/>
                  <a:pt x="145745" y="230170"/>
                  <a:pt x="145745" y="233969"/>
                </a:cubicBezTo>
                <a:lnTo>
                  <a:pt x="145745" y="245366"/>
                </a:lnTo>
                <a:lnTo>
                  <a:pt x="145745" y="256837"/>
                </a:lnTo>
                <a:cubicBezTo>
                  <a:pt x="145745" y="260562"/>
                  <a:pt x="148058" y="263988"/>
                  <a:pt x="151489" y="265404"/>
                </a:cubicBezTo>
                <a:lnTo>
                  <a:pt x="161486" y="269575"/>
                </a:lnTo>
                <a:cubicBezTo>
                  <a:pt x="163425" y="276354"/>
                  <a:pt x="166111" y="282835"/>
                  <a:pt x="169543" y="288868"/>
                </a:cubicBezTo>
                <a:lnTo>
                  <a:pt x="165365" y="298924"/>
                </a:lnTo>
                <a:cubicBezTo>
                  <a:pt x="163948" y="302351"/>
                  <a:pt x="164768" y="306373"/>
                  <a:pt x="167379" y="309055"/>
                </a:cubicBezTo>
                <a:lnTo>
                  <a:pt x="175510" y="317100"/>
                </a:lnTo>
                <a:lnTo>
                  <a:pt x="183642" y="325220"/>
                </a:lnTo>
                <a:cubicBezTo>
                  <a:pt x="186253" y="327827"/>
                  <a:pt x="190281" y="328646"/>
                  <a:pt x="193787" y="327231"/>
                </a:cubicBezTo>
                <a:lnTo>
                  <a:pt x="203784" y="323134"/>
                </a:lnTo>
                <a:cubicBezTo>
                  <a:pt x="209826" y="326486"/>
                  <a:pt x="216317" y="329242"/>
                  <a:pt x="223105" y="331179"/>
                </a:cubicBezTo>
                <a:lnTo>
                  <a:pt x="227283" y="341086"/>
                </a:lnTo>
                <a:cubicBezTo>
                  <a:pt x="228700" y="344587"/>
                  <a:pt x="232132" y="346822"/>
                  <a:pt x="235862" y="346822"/>
                </a:cubicBezTo>
                <a:lnTo>
                  <a:pt x="247350" y="346822"/>
                </a:lnTo>
                <a:lnTo>
                  <a:pt x="258764" y="346822"/>
                </a:lnTo>
                <a:cubicBezTo>
                  <a:pt x="262568" y="346822"/>
                  <a:pt x="265925" y="344587"/>
                  <a:pt x="267417" y="341086"/>
                </a:cubicBezTo>
                <a:lnTo>
                  <a:pt x="271520" y="331179"/>
                </a:lnTo>
                <a:cubicBezTo>
                  <a:pt x="278383" y="329242"/>
                  <a:pt x="284874" y="326486"/>
                  <a:pt x="290916" y="323134"/>
                </a:cubicBezTo>
                <a:lnTo>
                  <a:pt x="300913" y="327231"/>
                </a:lnTo>
                <a:cubicBezTo>
                  <a:pt x="304419" y="328646"/>
                  <a:pt x="308373" y="327827"/>
                  <a:pt x="311058" y="325220"/>
                </a:cubicBezTo>
                <a:lnTo>
                  <a:pt x="319189" y="317100"/>
                </a:lnTo>
                <a:lnTo>
                  <a:pt x="327246" y="309055"/>
                </a:lnTo>
                <a:cubicBezTo>
                  <a:pt x="329932" y="306373"/>
                  <a:pt x="330752" y="302351"/>
                  <a:pt x="329260" y="298924"/>
                </a:cubicBezTo>
                <a:lnTo>
                  <a:pt x="325157" y="288868"/>
                </a:lnTo>
                <a:cubicBezTo>
                  <a:pt x="328589" y="282835"/>
                  <a:pt x="331275" y="276354"/>
                  <a:pt x="333214" y="269575"/>
                </a:cubicBezTo>
                <a:lnTo>
                  <a:pt x="343211" y="265404"/>
                </a:lnTo>
                <a:cubicBezTo>
                  <a:pt x="346642" y="263988"/>
                  <a:pt x="348955" y="260562"/>
                  <a:pt x="348955" y="256837"/>
                </a:cubicBezTo>
                <a:lnTo>
                  <a:pt x="348955" y="245366"/>
                </a:lnTo>
                <a:lnTo>
                  <a:pt x="348955" y="233969"/>
                </a:lnTo>
                <a:cubicBezTo>
                  <a:pt x="348955" y="230170"/>
                  <a:pt x="346642" y="226818"/>
                  <a:pt x="343211" y="225328"/>
                </a:cubicBezTo>
                <a:lnTo>
                  <a:pt x="333214" y="221231"/>
                </a:lnTo>
                <a:cubicBezTo>
                  <a:pt x="331275" y="214378"/>
                  <a:pt x="328589" y="207897"/>
                  <a:pt x="325157" y="201863"/>
                </a:cubicBezTo>
                <a:lnTo>
                  <a:pt x="329260" y="191882"/>
                </a:lnTo>
                <a:cubicBezTo>
                  <a:pt x="330752" y="188381"/>
                  <a:pt x="329932" y="184433"/>
                  <a:pt x="327246" y="181751"/>
                </a:cubicBezTo>
                <a:lnTo>
                  <a:pt x="319189" y="173706"/>
                </a:lnTo>
                <a:lnTo>
                  <a:pt x="311058" y="165587"/>
                </a:lnTo>
                <a:cubicBezTo>
                  <a:pt x="308373" y="162905"/>
                  <a:pt x="304419" y="162160"/>
                  <a:pt x="300913" y="163575"/>
                </a:cubicBezTo>
                <a:lnTo>
                  <a:pt x="290916" y="167672"/>
                </a:lnTo>
                <a:cubicBezTo>
                  <a:pt x="284874" y="164246"/>
                  <a:pt x="278383" y="161564"/>
                  <a:pt x="271520" y="159627"/>
                </a:cubicBezTo>
                <a:lnTo>
                  <a:pt x="267417" y="149720"/>
                </a:lnTo>
                <a:cubicBezTo>
                  <a:pt x="265925" y="146219"/>
                  <a:pt x="262568" y="143984"/>
                  <a:pt x="258764" y="143984"/>
                </a:cubicBezTo>
                <a:lnTo>
                  <a:pt x="247350" y="143984"/>
                </a:lnTo>
                <a:close/>
                <a:moveTo>
                  <a:pt x="410508" y="100965"/>
                </a:moveTo>
                <a:cubicBezTo>
                  <a:pt x="431884" y="100965"/>
                  <a:pt x="449213" y="118262"/>
                  <a:pt x="449213" y="139600"/>
                </a:cubicBezTo>
                <a:cubicBezTo>
                  <a:pt x="449213" y="160938"/>
                  <a:pt x="431884" y="178235"/>
                  <a:pt x="410508" y="178235"/>
                </a:cubicBezTo>
                <a:cubicBezTo>
                  <a:pt x="389132" y="178235"/>
                  <a:pt x="371803" y="160938"/>
                  <a:pt x="371803" y="139600"/>
                </a:cubicBezTo>
                <a:cubicBezTo>
                  <a:pt x="371803" y="118262"/>
                  <a:pt x="389132" y="100965"/>
                  <a:pt x="410508" y="100965"/>
                </a:cubicBezTo>
                <a:close/>
                <a:moveTo>
                  <a:pt x="402145" y="65620"/>
                </a:moveTo>
                <a:cubicBezTo>
                  <a:pt x="399459" y="65620"/>
                  <a:pt x="396923" y="67259"/>
                  <a:pt x="395878" y="69792"/>
                </a:cubicBezTo>
                <a:lnTo>
                  <a:pt x="392894" y="77092"/>
                </a:lnTo>
                <a:cubicBezTo>
                  <a:pt x="387896" y="78507"/>
                  <a:pt x="383196" y="80444"/>
                  <a:pt x="378720" y="82902"/>
                </a:cubicBezTo>
                <a:lnTo>
                  <a:pt x="371484" y="79923"/>
                </a:lnTo>
                <a:cubicBezTo>
                  <a:pt x="368873" y="78880"/>
                  <a:pt x="365963" y="79476"/>
                  <a:pt x="364024" y="81412"/>
                </a:cubicBezTo>
                <a:lnTo>
                  <a:pt x="358130" y="87297"/>
                </a:lnTo>
                <a:lnTo>
                  <a:pt x="352237" y="93182"/>
                </a:lnTo>
                <a:cubicBezTo>
                  <a:pt x="350298" y="95119"/>
                  <a:pt x="349701" y="98024"/>
                  <a:pt x="350745" y="100556"/>
                </a:cubicBezTo>
                <a:lnTo>
                  <a:pt x="353729" y="107857"/>
                </a:lnTo>
                <a:cubicBezTo>
                  <a:pt x="351267" y="112326"/>
                  <a:pt x="349328" y="117019"/>
                  <a:pt x="347910" y="122010"/>
                </a:cubicBezTo>
                <a:lnTo>
                  <a:pt x="340600" y="124989"/>
                </a:lnTo>
                <a:cubicBezTo>
                  <a:pt x="338063" y="126032"/>
                  <a:pt x="336422" y="128565"/>
                  <a:pt x="336422" y="131247"/>
                </a:cubicBezTo>
                <a:lnTo>
                  <a:pt x="336422" y="139589"/>
                </a:lnTo>
                <a:lnTo>
                  <a:pt x="336422" y="147932"/>
                </a:lnTo>
                <a:cubicBezTo>
                  <a:pt x="336422" y="150689"/>
                  <a:pt x="338063" y="153147"/>
                  <a:pt x="340600" y="154264"/>
                </a:cubicBezTo>
                <a:lnTo>
                  <a:pt x="347910" y="157244"/>
                </a:lnTo>
                <a:cubicBezTo>
                  <a:pt x="349328" y="162235"/>
                  <a:pt x="351267" y="166927"/>
                  <a:pt x="353729" y="171322"/>
                </a:cubicBezTo>
                <a:lnTo>
                  <a:pt x="350745" y="178622"/>
                </a:lnTo>
                <a:cubicBezTo>
                  <a:pt x="349701" y="181155"/>
                  <a:pt x="350298" y="184060"/>
                  <a:pt x="352237" y="185997"/>
                </a:cubicBezTo>
                <a:lnTo>
                  <a:pt x="358130" y="191956"/>
                </a:lnTo>
                <a:lnTo>
                  <a:pt x="364024" y="197841"/>
                </a:lnTo>
                <a:cubicBezTo>
                  <a:pt x="365963" y="199778"/>
                  <a:pt x="368873" y="200374"/>
                  <a:pt x="371409" y="199331"/>
                </a:cubicBezTo>
                <a:lnTo>
                  <a:pt x="378720" y="196277"/>
                </a:lnTo>
                <a:cubicBezTo>
                  <a:pt x="383196" y="198809"/>
                  <a:pt x="387896" y="200746"/>
                  <a:pt x="392894" y="202161"/>
                </a:cubicBezTo>
                <a:lnTo>
                  <a:pt x="395878" y="209387"/>
                </a:lnTo>
                <a:cubicBezTo>
                  <a:pt x="396923" y="211920"/>
                  <a:pt x="399459" y="213633"/>
                  <a:pt x="402145" y="213633"/>
                </a:cubicBezTo>
                <a:lnTo>
                  <a:pt x="410500" y="213633"/>
                </a:lnTo>
                <a:lnTo>
                  <a:pt x="418855" y="213633"/>
                </a:lnTo>
                <a:cubicBezTo>
                  <a:pt x="421615" y="213633"/>
                  <a:pt x="424077" y="211920"/>
                  <a:pt x="425196" y="209387"/>
                </a:cubicBezTo>
                <a:lnTo>
                  <a:pt x="428180" y="202161"/>
                </a:lnTo>
                <a:cubicBezTo>
                  <a:pt x="433178" y="200746"/>
                  <a:pt x="437878" y="198809"/>
                  <a:pt x="442279" y="196277"/>
                </a:cubicBezTo>
                <a:lnTo>
                  <a:pt x="449590" y="199331"/>
                </a:lnTo>
                <a:cubicBezTo>
                  <a:pt x="452126" y="200374"/>
                  <a:pt x="455036" y="199778"/>
                  <a:pt x="456975" y="197841"/>
                </a:cubicBezTo>
                <a:lnTo>
                  <a:pt x="462943" y="191956"/>
                </a:lnTo>
                <a:lnTo>
                  <a:pt x="468837" y="185997"/>
                </a:lnTo>
                <a:cubicBezTo>
                  <a:pt x="470776" y="184060"/>
                  <a:pt x="471373" y="181155"/>
                  <a:pt x="470329" y="178622"/>
                </a:cubicBezTo>
                <a:lnTo>
                  <a:pt x="467270" y="171322"/>
                </a:lnTo>
                <a:cubicBezTo>
                  <a:pt x="469806" y="166927"/>
                  <a:pt x="471746" y="162235"/>
                  <a:pt x="473163" y="157244"/>
                </a:cubicBezTo>
                <a:lnTo>
                  <a:pt x="480400" y="154264"/>
                </a:lnTo>
                <a:cubicBezTo>
                  <a:pt x="482936" y="153147"/>
                  <a:pt x="484652" y="150689"/>
                  <a:pt x="484652" y="147932"/>
                </a:cubicBezTo>
                <a:lnTo>
                  <a:pt x="484652" y="139589"/>
                </a:lnTo>
                <a:lnTo>
                  <a:pt x="484652" y="131247"/>
                </a:lnTo>
                <a:cubicBezTo>
                  <a:pt x="484652" y="128565"/>
                  <a:pt x="482936" y="126032"/>
                  <a:pt x="480400" y="124989"/>
                </a:cubicBezTo>
                <a:lnTo>
                  <a:pt x="473163" y="122010"/>
                </a:lnTo>
                <a:cubicBezTo>
                  <a:pt x="471746" y="117019"/>
                  <a:pt x="469806" y="112326"/>
                  <a:pt x="467270" y="107857"/>
                </a:cubicBezTo>
                <a:lnTo>
                  <a:pt x="470329" y="100556"/>
                </a:lnTo>
                <a:cubicBezTo>
                  <a:pt x="471373" y="98024"/>
                  <a:pt x="470776" y="95119"/>
                  <a:pt x="468837" y="93182"/>
                </a:cubicBezTo>
                <a:lnTo>
                  <a:pt x="462943" y="87297"/>
                </a:lnTo>
                <a:lnTo>
                  <a:pt x="456975" y="81412"/>
                </a:lnTo>
                <a:cubicBezTo>
                  <a:pt x="455036" y="79476"/>
                  <a:pt x="452126" y="78880"/>
                  <a:pt x="449590" y="79923"/>
                </a:cubicBezTo>
                <a:lnTo>
                  <a:pt x="442279" y="82902"/>
                </a:lnTo>
                <a:cubicBezTo>
                  <a:pt x="437878" y="80444"/>
                  <a:pt x="433178" y="78433"/>
                  <a:pt x="428180" y="77092"/>
                </a:cubicBezTo>
                <a:lnTo>
                  <a:pt x="425196" y="69792"/>
                </a:lnTo>
                <a:cubicBezTo>
                  <a:pt x="424077" y="67259"/>
                  <a:pt x="421615" y="65620"/>
                  <a:pt x="418855" y="65620"/>
                </a:cubicBezTo>
                <a:lnTo>
                  <a:pt x="410500" y="65620"/>
                </a:lnTo>
                <a:close/>
                <a:moveTo>
                  <a:pt x="284426" y="2527"/>
                </a:moveTo>
                <a:cubicBezTo>
                  <a:pt x="398191" y="-12222"/>
                  <a:pt x="518072" y="37686"/>
                  <a:pt x="560967" y="149273"/>
                </a:cubicBezTo>
                <a:cubicBezTo>
                  <a:pt x="597894" y="245217"/>
                  <a:pt x="561490" y="340416"/>
                  <a:pt x="495394" y="413118"/>
                </a:cubicBezTo>
                <a:cubicBezTo>
                  <a:pt x="471597" y="439264"/>
                  <a:pt x="468240" y="488577"/>
                  <a:pt x="468240" y="521800"/>
                </a:cubicBezTo>
                <a:lnTo>
                  <a:pt x="468240" y="589213"/>
                </a:lnTo>
                <a:cubicBezTo>
                  <a:pt x="468240" y="599493"/>
                  <a:pt x="459885" y="607836"/>
                  <a:pt x="449590" y="607836"/>
                </a:cubicBezTo>
                <a:lnTo>
                  <a:pt x="205425" y="607836"/>
                </a:lnTo>
                <a:cubicBezTo>
                  <a:pt x="195652" y="607836"/>
                  <a:pt x="187521" y="600238"/>
                  <a:pt x="186850" y="590405"/>
                </a:cubicBezTo>
                <a:cubicBezTo>
                  <a:pt x="185954" y="577146"/>
                  <a:pt x="184462" y="565451"/>
                  <a:pt x="184462" y="565451"/>
                </a:cubicBezTo>
                <a:cubicBezTo>
                  <a:pt x="179315" y="543625"/>
                  <a:pt x="159472" y="525450"/>
                  <a:pt x="119785" y="531856"/>
                </a:cubicBezTo>
                <a:cubicBezTo>
                  <a:pt x="78158" y="538486"/>
                  <a:pt x="53167" y="526716"/>
                  <a:pt x="50780" y="499080"/>
                </a:cubicBezTo>
                <a:cubicBezTo>
                  <a:pt x="50034" y="489918"/>
                  <a:pt x="49586" y="411926"/>
                  <a:pt x="49586" y="411926"/>
                </a:cubicBezTo>
                <a:cubicBezTo>
                  <a:pt x="47497" y="410809"/>
                  <a:pt x="34070" y="408127"/>
                  <a:pt x="14524" y="403732"/>
                </a:cubicBezTo>
                <a:cubicBezTo>
                  <a:pt x="201" y="400455"/>
                  <a:pt x="-4946" y="382577"/>
                  <a:pt x="5572" y="372297"/>
                </a:cubicBezTo>
                <a:cubicBezTo>
                  <a:pt x="49437" y="329093"/>
                  <a:pt x="55330" y="308981"/>
                  <a:pt x="56375" y="304660"/>
                </a:cubicBezTo>
                <a:cubicBezTo>
                  <a:pt x="61746" y="283356"/>
                  <a:pt x="51078" y="256316"/>
                  <a:pt x="53018" y="233894"/>
                </a:cubicBezTo>
                <a:cubicBezTo>
                  <a:pt x="59657" y="157616"/>
                  <a:pt x="104865" y="87297"/>
                  <a:pt x="168200" y="45136"/>
                </a:cubicBezTo>
                <a:cubicBezTo>
                  <a:pt x="202963" y="22044"/>
                  <a:pt x="243172" y="7890"/>
                  <a:pt x="284426" y="2527"/>
                </a:cubicBezTo>
                <a:close/>
              </a:path>
            </a:pathLst>
          </a:custGeom>
          <a:solidFill>
            <a:srgbClr val="1F4E79"/>
          </a:solidFill>
          <a:ln>
            <a:noFill/>
          </a:ln>
          <a:effectLst>
            <a:reflection blurRad="6350" stA="50000" endA="275" endPos="40000" dist="101600" dir="5400000" sy="-100000" algn="bl" rotWithShape="0"/>
          </a:effectLst>
        </p:spPr>
      </p:sp>
      <mc:AlternateContent xmlns:mc="http://schemas.openxmlformats.org/markup-compatibility/2006">
        <mc:Choice xmlns:psuz="http://schemas.microsoft.com/office/powerpoint/2016/summaryzoom" Requires="psuz">
          <p:graphicFrame>
            <p:nvGraphicFramePr>
              <p:cNvPr id="8" name="Summary Zoom 7">
                <a:extLst>
                  <a:ext uri="{FF2B5EF4-FFF2-40B4-BE49-F238E27FC236}">
                    <a16:creationId xmlns:a16="http://schemas.microsoft.com/office/drawing/2014/main" id="{0922E5F1-F750-4B7C-984B-6F039AD2C974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838200" y="1825625"/>
              <a:ext cx="10515600" cy="4351338"/>
            </p:xfrm>
            <a:graphic>
              <a:graphicData uri="http://schemas.microsoft.com/office/powerpoint/2016/summaryzoom">
                <psuz:summaryZm>
                  <psuz:gridLayout/>
                </psuz:summaryZm>
              </a:graphicData>
            </a:graphic>
          </p:graphicFrame>
        </mc:Choice>
        <mc:Fallback>
          <p:grpSp>
            <p:nvGrpSpPr>
              <p:cNvPr id="8" name="Summary Zoom 7">
                <a:extLst>
                  <a:ext uri="{FF2B5EF4-FFF2-40B4-BE49-F238E27FC236}">
                    <a16:creationId xmlns:a16="http://schemas.microsoft.com/office/drawing/2014/main" id="{0922E5F1-F750-4B7C-984B-6F039AD2C974}"/>
                  </a:ext>
                </a:extLst>
              </p:cNvPr>
              <p:cNvGrpSpPr>
                <a:grpSpLocks noGrp="1" noUngrp="1" noRot="1" noChangeAspect="1" noMove="1" noResize="1"/>
              </p:cNvGrpSpPr>
              <p:nvPr/>
            </p:nvGrpSpPr>
            <p:grpSpPr>
              <a:xfrm>
                <a:off x="838200" y="1825625"/>
                <a:ext cx="10515600" cy="4351338"/>
                <a:chOff x="838200" y="1825625"/>
                <a:chExt cx="10515600" cy="4351338"/>
              </a:xfrm>
            </p:grpSpPr>
          </p:grpSp>
        </mc:Fallback>
      </mc:AlternateContent>
      <mc:AlternateContent xmlns:mc="http://schemas.openxmlformats.org/markup-compatibility/2006">
        <mc:Choice xmlns:psuz="http://schemas.microsoft.com/office/powerpoint/2016/summaryzoom" Requires="psuz">
          <p:graphicFrame>
            <p:nvGraphicFramePr>
              <p:cNvPr id="7" name="Summary Zoom 6">
                <a:extLst>
                  <a:ext uri="{FF2B5EF4-FFF2-40B4-BE49-F238E27FC236}">
                    <a16:creationId xmlns:a16="http://schemas.microsoft.com/office/drawing/2014/main" id="{07FE06D0-7D39-4A85-A5E4-19FE22695D9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10524585"/>
                  </p:ext>
                </p:extLst>
              </p:nvPr>
            </p:nvGraphicFramePr>
            <p:xfrm>
              <a:off x="990600" y="1978025"/>
              <a:ext cx="10515600" cy="4351338"/>
            </p:xfrm>
            <a:graphic>
              <a:graphicData uri="http://schemas.microsoft.com/office/powerpoint/2016/summaryzoom">
                <psuz:summaryZm>
                  <psuz:summaryZmObj sectionId="{2440D7E3-ABFF-496B-B08D-5BA5C2C796B6}" offsetFactorX="-17472" offsetFactorY="55222" scaleFactorX="2627" scaleFactorY="4670">
                    <psuz:zmPr id="{EA2DE6DE-056C-4FA6-A92A-80FE0107FF53}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2798059" y="2166930"/>
                          <a:ext cx="91447" cy="91443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uz:zmPr>
                  </psuz:summaryZmObj>
                  <psuz:summaryZmObj sectionId="{25A9EB2D-85B1-4179-B023-B64EC337B8D8}" offsetFactorX="-103143" offsetFactorY="47907" scaleFactorX="5016" scaleFactorY="10436">
                    <psuz:zmPr id="{53DF2A8E-E20B-4C4A-8DCD-C884CD3CDFBC}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3385820" y="1967243"/>
                          <a:ext cx="174610" cy="204347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uz:zmPr>
                  </psuz:summaryZmObj>
                  <psuz:summaryZmObj sectionId="{3455A40F-8B9A-473F-B2D3-C4365B74316C}" offsetFactorX="123748" offsetFactorY="-60474" scaleFactorX="1831" scaleFactorY="3453">
                    <psuz:zmPr id="{3570B700-9EDF-4C6A-902C-F895BDCF9805}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7727881" y="2002041"/>
                          <a:ext cx="63738" cy="67613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uz:zmPr>
                  </psuz:summaryZmObj>
                  <psuz:gridLayout/>
                </psuz:summaryZm>
              </a:graphicData>
            </a:graphic>
          </p:graphicFrame>
        </mc:Choice>
        <mc:Fallback>
          <p:grpSp>
            <p:nvGrpSpPr>
              <p:cNvPr id="7" name="Summary Zoom 6">
                <a:extLst>
                  <a:ext uri="{FF2B5EF4-FFF2-40B4-BE49-F238E27FC236}">
                    <a16:creationId xmlns:a16="http://schemas.microsoft.com/office/drawing/2014/main" id="{07FE06D0-7D39-4A85-A5E4-19FE22695D9A}"/>
                  </a:ext>
                </a:extLst>
              </p:cNvPr>
              <p:cNvGrpSpPr>
                <a:grpSpLocks noGrp="1" noUngrp="1" noRot="1" noChangeAspect="1" noMove="1" noResize="1"/>
              </p:cNvGrpSpPr>
              <p:nvPr/>
            </p:nvGrpSpPr>
            <p:grpSpPr>
              <a:xfrm>
                <a:off x="990600" y="1978025"/>
                <a:ext cx="10515600" cy="4351338"/>
                <a:chOff x="990600" y="1978025"/>
                <a:chExt cx="10515600" cy="4351338"/>
              </a:xfrm>
            </p:grpSpPr>
            <p:pic>
              <p:nvPicPr>
                <p:cNvPr id="3" name="Picture 3">
                  <a:hlinkClick r:id="rId6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788659" y="4144955"/>
                  <a:ext cx="91447" cy="91443"/>
                </a:xfrm>
                <a:prstGeom prst="rect">
                  <a:avLst/>
                </a:prstGeom>
                <a:ln w="3175">
                  <a:noFill/>
                </a:ln>
              </p:spPr>
            </p:pic>
            <p:pic>
              <p:nvPicPr>
                <p:cNvPr id="5" name="Picture 5">
                  <a:hlinkClick r:id="rId7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376420" y="3945268"/>
                  <a:ext cx="174610" cy="204347"/>
                </a:xfrm>
                <a:prstGeom prst="rect">
                  <a:avLst/>
                </a:prstGeom>
                <a:ln w="3175">
                  <a:noFill/>
                </a:ln>
              </p:spPr>
            </p:pic>
            <p:pic>
              <p:nvPicPr>
                <p:cNvPr id="9" name="Picture 9">
                  <a:hlinkClick r:id="rId8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718481" y="3980066"/>
                  <a:ext cx="63738" cy="67613"/>
                </a:xfrm>
                <a:prstGeom prst="rect">
                  <a:avLst/>
                </a:prstGeom>
                <a:ln w="3175">
                  <a:noFill/>
                </a:ln>
              </p:spPr>
            </p:pic>
          </p:grpSp>
        </mc:Fallback>
      </mc:AlternateContent>
    </p:spTree>
    <p:extLst>
      <p:ext uri="{BB962C8B-B14F-4D97-AF65-F5344CB8AC3E}">
        <p14:creationId xmlns:p14="http://schemas.microsoft.com/office/powerpoint/2010/main" val="3520467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crossword, clock&#10;&#10;Description automatically generated">
            <a:extLst>
              <a:ext uri="{FF2B5EF4-FFF2-40B4-BE49-F238E27FC236}">
                <a16:creationId xmlns:a16="http://schemas.microsoft.com/office/drawing/2014/main" id="{1750CE78-11E3-40EE-B53C-3BD0357329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1577" y="1449170"/>
            <a:ext cx="5010150" cy="3657600"/>
          </a:xfrm>
          <a:prstGeom prst="rect">
            <a:avLst/>
          </a:prstGeom>
        </p:spPr>
      </p:pic>
      <p:sp>
        <p:nvSpPr>
          <p:cNvPr id="5" name="文本框 3">
            <a:extLst>
              <a:ext uri="{FF2B5EF4-FFF2-40B4-BE49-F238E27FC236}">
                <a16:creationId xmlns:a16="http://schemas.microsoft.com/office/drawing/2014/main" id="{06A36145-E02E-4AF0-BB26-239FC3F2B3D8}"/>
              </a:ext>
            </a:extLst>
          </p:cNvPr>
          <p:cNvSpPr txBox="1"/>
          <p:nvPr/>
        </p:nvSpPr>
        <p:spPr>
          <a:xfrm>
            <a:off x="3049596" y="486516"/>
            <a:ext cx="6223665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5500" b="1" dirty="0">
                <a:solidFill>
                  <a:srgbClr val="1F4E79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Convolution layer</a:t>
            </a:r>
            <a:endParaRPr kumimoji="0" lang="zh-CN" altLang="en-US" sz="5500" b="1" i="0" u="none" strike="noStrike" kern="1200" cap="none" spc="0" normalizeH="0" baseline="0" noProof="0" dirty="0">
              <a:ln>
                <a:noFill/>
              </a:ln>
              <a:solidFill>
                <a:srgbClr val="1F4E79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sp>
        <p:nvSpPr>
          <p:cNvPr id="6" name="book-closed-tool_59175">
            <a:extLst>
              <a:ext uri="{FF2B5EF4-FFF2-40B4-BE49-F238E27FC236}">
                <a16:creationId xmlns:a16="http://schemas.microsoft.com/office/drawing/2014/main" id="{FB16E527-7B6D-4FC7-BE07-82F6B7F127A7}"/>
              </a:ext>
            </a:extLst>
          </p:cNvPr>
          <p:cNvSpPr>
            <a:spLocks noChangeAspect="1"/>
          </p:cNvSpPr>
          <p:nvPr/>
        </p:nvSpPr>
        <p:spPr bwMode="auto">
          <a:xfrm>
            <a:off x="11303136" y="5888809"/>
            <a:ext cx="619598" cy="679195"/>
          </a:xfrm>
          <a:custGeom>
            <a:avLst/>
            <a:gdLst>
              <a:gd name="T0" fmla="*/ 1160 w 1187"/>
              <a:gd name="T1" fmla="*/ 0 h 1303"/>
              <a:gd name="T2" fmla="*/ 1098 w 1187"/>
              <a:gd name="T3" fmla="*/ 0 h 1303"/>
              <a:gd name="T4" fmla="*/ 1071 w 1187"/>
              <a:gd name="T5" fmla="*/ 27 h 1303"/>
              <a:gd name="T6" fmla="*/ 1071 w 1187"/>
              <a:gd name="T7" fmla="*/ 1187 h 1303"/>
              <a:gd name="T8" fmla="*/ 342 w 1187"/>
              <a:gd name="T9" fmla="*/ 1187 h 1303"/>
              <a:gd name="T10" fmla="*/ 246 w 1187"/>
              <a:gd name="T11" fmla="*/ 1091 h 1303"/>
              <a:gd name="T12" fmla="*/ 342 w 1187"/>
              <a:gd name="T13" fmla="*/ 994 h 1303"/>
              <a:gd name="T14" fmla="*/ 911 w 1187"/>
              <a:gd name="T15" fmla="*/ 994 h 1303"/>
              <a:gd name="T16" fmla="*/ 938 w 1187"/>
              <a:gd name="T17" fmla="*/ 968 h 1303"/>
              <a:gd name="T18" fmla="*/ 938 w 1187"/>
              <a:gd name="T19" fmla="*/ 27 h 1303"/>
              <a:gd name="T20" fmla="*/ 911 w 1187"/>
              <a:gd name="T21" fmla="*/ 0 h 1303"/>
              <a:gd name="T22" fmla="*/ 306 w 1187"/>
              <a:gd name="T23" fmla="*/ 0 h 1303"/>
              <a:gd name="T24" fmla="*/ 0 w 1187"/>
              <a:gd name="T25" fmla="*/ 306 h 1303"/>
              <a:gd name="T26" fmla="*/ 0 w 1187"/>
              <a:gd name="T27" fmla="*/ 996 h 1303"/>
              <a:gd name="T28" fmla="*/ 307 w 1187"/>
              <a:gd name="T29" fmla="*/ 1303 h 1303"/>
              <a:gd name="T30" fmla="*/ 1160 w 1187"/>
              <a:gd name="T31" fmla="*/ 1303 h 1303"/>
              <a:gd name="T32" fmla="*/ 1187 w 1187"/>
              <a:gd name="T33" fmla="*/ 1276 h 1303"/>
              <a:gd name="T34" fmla="*/ 1187 w 1187"/>
              <a:gd name="T35" fmla="*/ 27 h 1303"/>
              <a:gd name="T36" fmla="*/ 1160 w 1187"/>
              <a:gd name="T37" fmla="*/ 0 h 1303"/>
              <a:gd name="T38" fmla="*/ 331 w 1187"/>
              <a:gd name="T39" fmla="*/ 134 h 1303"/>
              <a:gd name="T40" fmla="*/ 378 w 1187"/>
              <a:gd name="T41" fmla="*/ 87 h 1303"/>
              <a:gd name="T42" fmla="*/ 425 w 1187"/>
              <a:gd name="T43" fmla="*/ 134 h 1303"/>
              <a:gd name="T44" fmla="*/ 425 w 1187"/>
              <a:gd name="T45" fmla="*/ 860 h 1303"/>
              <a:gd name="T46" fmla="*/ 378 w 1187"/>
              <a:gd name="T47" fmla="*/ 907 h 1303"/>
              <a:gd name="T48" fmla="*/ 331 w 1187"/>
              <a:gd name="T49" fmla="*/ 860 h 1303"/>
              <a:gd name="T50" fmla="*/ 331 w 1187"/>
              <a:gd name="T51" fmla="*/ 134 h 13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187" h="1303">
                <a:moveTo>
                  <a:pt x="1160" y="0"/>
                </a:moveTo>
                <a:lnTo>
                  <a:pt x="1098" y="0"/>
                </a:lnTo>
                <a:cubicBezTo>
                  <a:pt x="1083" y="0"/>
                  <a:pt x="1071" y="12"/>
                  <a:pt x="1071" y="27"/>
                </a:cubicBezTo>
                <a:lnTo>
                  <a:pt x="1071" y="1187"/>
                </a:lnTo>
                <a:lnTo>
                  <a:pt x="342" y="1187"/>
                </a:lnTo>
                <a:cubicBezTo>
                  <a:pt x="289" y="1187"/>
                  <a:pt x="246" y="1144"/>
                  <a:pt x="246" y="1091"/>
                </a:cubicBezTo>
                <a:cubicBezTo>
                  <a:pt x="246" y="1037"/>
                  <a:pt x="289" y="994"/>
                  <a:pt x="342" y="994"/>
                </a:cubicBezTo>
                <a:lnTo>
                  <a:pt x="911" y="994"/>
                </a:lnTo>
                <a:cubicBezTo>
                  <a:pt x="926" y="994"/>
                  <a:pt x="938" y="982"/>
                  <a:pt x="938" y="968"/>
                </a:cubicBezTo>
                <a:lnTo>
                  <a:pt x="938" y="27"/>
                </a:lnTo>
                <a:cubicBezTo>
                  <a:pt x="938" y="12"/>
                  <a:pt x="926" y="0"/>
                  <a:pt x="911" y="0"/>
                </a:cubicBezTo>
                <a:lnTo>
                  <a:pt x="306" y="0"/>
                </a:lnTo>
                <a:cubicBezTo>
                  <a:pt x="138" y="0"/>
                  <a:pt x="0" y="137"/>
                  <a:pt x="0" y="306"/>
                </a:cubicBezTo>
                <a:lnTo>
                  <a:pt x="0" y="996"/>
                </a:lnTo>
                <a:cubicBezTo>
                  <a:pt x="0" y="1165"/>
                  <a:pt x="138" y="1303"/>
                  <a:pt x="307" y="1303"/>
                </a:cubicBezTo>
                <a:lnTo>
                  <a:pt x="1160" y="1303"/>
                </a:lnTo>
                <a:cubicBezTo>
                  <a:pt x="1175" y="1303"/>
                  <a:pt x="1187" y="1291"/>
                  <a:pt x="1187" y="1276"/>
                </a:cubicBezTo>
                <a:lnTo>
                  <a:pt x="1187" y="27"/>
                </a:lnTo>
                <a:cubicBezTo>
                  <a:pt x="1187" y="12"/>
                  <a:pt x="1175" y="0"/>
                  <a:pt x="1160" y="0"/>
                </a:cubicBezTo>
                <a:close/>
                <a:moveTo>
                  <a:pt x="331" y="134"/>
                </a:moveTo>
                <a:cubicBezTo>
                  <a:pt x="331" y="108"/>
                  <a:pt x="352" y="87"/>
                  <a:pt x="378" y="87"/>
                </a:cubicBezTo>
                <a:cubicBezTo>
                  <a:pt x="404" y="87"/>
                  <a:pt x="425" y="108"/>
                  <a:pt x="425" y="134"/>
                </a:cubicBezTo>
                <a:lnTo>
                  <a:pt x="425" y="860"/>
                </a:lnTo>
                <a:cubicBezTo>
                  <a:pt x="425" y="886"/>
                  <a:pt x="404" y="907"/>
                  <a:pt x="378" y="907"/>
                </a:cubicBezTo>
                <a:cubicBezTo>
                  <a:pt x="352" y="907"/>
                  <a:pt x="331" y="886"/>
                  <a:pt x="331" y="860"/>
                </a:cubicBezTo>
                <a:lnTo>
                  <a:pt x="331" y="134"/>
                </a:lnTo>
                <a:close/>
              </a:path>
            </a:pathLst>
          </a:custGeom>
          <a:solidFill>
            <a:srgbClr val="1F4E79"/>
          </a:solidFill>
          <a:ln>
            <a:noFill/>
          </a:ln>
          <a:effectLst>
            <a:reflection blurRad="6350" stA="50000" endA="275" endPos="40000" dist="101600" dir="5400000" sy="-100000" algn="bl" rotWithShape="0"/>
          </a:effectLst>
        </p:spPr>
      </p:sp>
      <p:sp>
        <p:nvSpPr>
          <p:cNvPr id="7" name="文本框 3">
            <a:extLst>
              <a:ext uri="{FF2B5EF4-FFF2-40B4-BE49-F238E27FC236}">
                <a16:creationId xmlns:a16="http://schemas.microsoft.com/office/drawing/2014/main" id="{7CA33909-0357-4636-BDA4-BBE069E7B964}"/>
              </a:ext>
            </a:extLst>
          </p:cNvPr>
          <p:cNvSpPr txBox="1"/>
          <p:nvPr/>
        </p:nvSpPr>
        <p:spPr>
          <a:xfrm>
            <a:off x="269266" y="6198672"/>
            <a:ext cx="6185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zh-CN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Convolutional Neural Network Network</a:t>
            </a:r>
            <a:endParaRPr kumimoji="0" lang="zh-CN" altLang="en-US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440564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Related image">
            <a:extLst>
              <a:ext uri="{FF2B5EF4-FFF2-40B4-BE49-F238E27FC236}">
                <a16:creationId xmlns:a16="http://schemas.microsoft.com/office/drawing/2014/main" id="{6733D54D-20E4-462D-8D01-B09560A8FE6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8900" y="1708817"/>
            <a:ext cx="6934200" cy="308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D81AC733-A7D9-4098-88B5-AC7B9AC384E4}"/>
              </a:ext>
            </a:extLst>
          </p:cNvPr>
          <p:cNvSpPr txBox="1"/>
          <p:nvPr/>
        </p:nvSpPr>
        <p:spPr>
          <a:xfrm>
            <a:off x="3049596" y="486516"/>
            <a:ext cx="6223665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5500" b="1" dirty="0" err="1">
                <a:solidFill>
                  <a:srgbClr val="1F4E79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Maxpooling</a:t>
            </a:r>
            <a:r>
              <a:rPr lang="en-US" altLang="zh-CN" sz="5500" b="1" dirty="0">
                <a:solidFill>
                  <a:srgbClr val="1F4E79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layer</a:t>
            </a:r>
            <a:endParaRPr kumimoji="0" lang="zh-CN" altLang="en-US" sz="5500" b="1" i="0" u="none" strike="noStrike" kern="1200" cap="none" spc="0" normalizeH="0" baseline="0" noProof="0" dirty="0">
              <a:ln>
                <a:noFill/>
              </a:ln>
              <a:solidFill>
                <a:srgbClr val="1F4E79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sp>
        <p:nvSpPr>
          <p:cNvPr id="5" name="book-closed-tool_59175">
            <a:extLst>
              <a:ext uri="{FF2B5EF4-FFF2-40B4-BE49-F238E27FC236}">
                <a16:creationId xmlns:a16="http://schemas.microsoft.com/office/drawing/2014/main" id="{E33BD665-1456-4A68-867B-76E9A81358FB}"/>
              </a:ext>
            </a:extLst>
          </p:cNvPr>
          <p:cNvSpPr>
            <a:spLocks noChangeAspect="1"/>
          </p:cNvSpPr>
          <p:nvPr/>
        </p:nvSpPr>
        <p:spPr bwMode="auto">
          <a:xfrm>
            <a:off x="11303136" y="5888809"/>
            <a:ext cx="619598" cy="679195"/>
          </a:xfrm>
          <a:custGeom>
            <a:avLst/>
            <a:gdLst>
              <a:gd name="T0" fmla="*/ 1160 w 1187"/>
              <a:gd name="T1" fmla="*/ 0 h 1303"/>
              <a:gd name="T2" fmla="*/ 1098 w 1187"/>
              <a:gd name="T3" fmla="*/ 0 h 1303"/>
              <a:gd name="T4" fmla="*/ 1071 w 1187"/>
              <a:gd name="T5" fmla="*/ 27 h 1303"/>
              <a:gd name="T6" fmla="*/ 1071 w 1187"/>
              <a:gd name="T7" fmla="*/ 1187 h 1303"/>
              <a:gd name="T8" fmla="*/ 342 w 1187"/>
              <a:gd name="T9" fmla="*/ 1187 h 1303"/>
              <a:gd name="T10" fmla="*/ 246 w 1187"/>
              <a:gd name="T11" fmla="*/ 1091 h 1303"/>
              <a:gd name="T12" fmla="*/ 342 w 1187"/>
              <a:gd name="T13" fmla="*/ 994 h 1303"/>
              <a:gd name="T14" fmla="*/ 911 w 1187"/>
              <a:gd name="T15" fmla="*/ 994 h 1303"/>
              <a:gd name="T16" fmla="*/ 938 w 1187"/>
              <a:gd name="T17" fmla="*/ 968 h 1303"/>
              <a:gd name="T18" fmla="*/ 938 w 1187"/>
              <a:gd name="T19" fmla="*/ 27 h 1303"/>
              <a:gd name="T20" fmla="*/ 911 w 1187"/>
              <a:gd name="T21" fmla="*/ 0 h 1303"/>
              <a:gd name="T22" fmla="*/ 306 w 1187"/>
              <a:gd name="T23" fmla="*/ 0 h 1303"/>
              <a:gd name="T24" fmla="*/ 0 w 1187"/>
              <a:gd name="T25" fmla="*/ 306 h 1303"/>
              <a:gd name="T26" fmla="*/ 0 w 1187"/>
              <a:gd name="T27" fmla="*/ 996 h 1303"/>
              <a:gd name="T28" fmla="*/ 307 w 1187"/>
              <a:gd name="T29" fmla="*/ 1303 h 1303"/>
              <a:gd name="T30" fmla="*/ 1160 w 1187"/>
              <a:gd name="T31" fmla="*/ 1303 h 1303"/>
              <a:gd name="T32" fmla="*/ 1187 w 1187"/>
              <a:gd name="T33" fmla="*/ 1276 h 1303"/>
              <a:gd name="T34" fmla="*/ 1187 w 1187"/>
              <a:gd name="T35" fmla="*/ 27 h 1303"/>
              <a:gd name="T36" fmla="*/ 1160 w 1187"/>
              <a:gd name="T37" fmla="*/ 0 h 1303"/>
              <a:gd name="T38" fmla="*/ 331 w 1187"/>
              <a:gd name="T39" fmla="*/ 134 h 1303"/>
              <a:gd name="T40" fmla="*/ 378 w 1187"/>
              <a:gd name="T41" fmla="*/ 87 h 1303"/>
              <a:gd name="T42" fmla="*/ 425 w 1187"/>
              <a:gd name="T43" fmla="*/ 134 h 1303"/>
              <a:gd name="T44" fmla="*/ 425 w 1187"/>
              <a:gd name="T45" fmla="*/ 860 h 1303"/>
              <a:gd name="T46" fmla="*/ 378 w 1187"/>
              <a:gd name="T47" fmla="*/ 907 h 1303"/>
              <a:gd name="T48" fmla="*/ 331 w 1187"/>
              <a:gd name="T49" fmla="*/ 860 h 1303"/>
              <a:gd name="T50" fmla="*/ 331 w 1187"/>
              <a:gd name="T51" fmla="*/ 134 h 13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187" h="1303">
                <a:moveTo>
                  <a:pt x="1160" y="0"/>
                </a:moveTo>
                <a:lnTo>
                  <a:pt x="1098" y="0"/>
                </a:lnTo>
                <a:cubicBezTo>
                  <a:pt x="1083" y="0"/>
                  <a:pt x="1071" y="12"/>
                  <a:pt x="1071" y="27"/>
                </a:cubicBezTo>
                <a:lnTo>
                  <a:pt x="1071" y="1187"/>
                </a:lnTo>
                <a:lnTo>
                  <a:pt x="342" y="1187"/>
                </a:lnTo>
                <a:cubicBezTo>
                  <a:pt x="289" y="1187"/>
                  <a:pt x="246" y="1144"/>
                  <a:pt x="246" y="1091"/>
                </a:cubicBezTo>
                <a:cubicBezTo>
                  <a:pt x="246" y="1037"/>
                  <a:pt x="289" y="994"/>
                  <a:pt x="342" y="994"/>
                </a:cubicBezTo>
                <a:lnTo>
                  <a:pt x="911" y="994"/>
                </a:lnTo>
                <a:cubicBezTo>
                  <a:pt x="926" y="994"/>
                  <a:pt x="938" y="982"/>
                  <a:pt x="938" y="968"/>
                </a:cubicBezTo>
                <a:lnTo>
                  <a:pt x="938" y="27"/>
                </a:lnTo>
                <a:cubicBezTo>
                  <a:pt x="938" y="12"/>
                  <a:pt x="926" y="0"/>
                  <a:pt x="911" y="0"/>
                </a:cubicBezTo>
                <a:lnTo>
                  <a:pt x="306" y="0"/>
                </a:lnTo>
                <a:cubicBezTo>
                  <a:pt x="138" y="0"/>
                  <a:pt x="0" y="137"/>
                  <a:pt x="0" y="306"/>
                </a:cubicBezTo>
                <a:lnTo>
                  <a:pt x="0" y="996"/>
                </a:lnTo>
                <a:cubicBezTo>
                  <a:pt x="0" y="1165"/>
                  <a:pt x="138" y="1303"/>
                  <a:pt x="307" y="1303"/>
                </a:cubicBezTo>
                <a:lnTo>
                  <a:pt x="1160" y="1303"/>
                </a:lnTo>
                <a:cubicBezTo>
                  <a:pt x="1175" y="1303"/>
                  <a:pt x="1187" y="1291"/>
                  <a:pt x="1187" y="1276"/>
                </a:cubicBezTo>
                <a:lnTo>
                  <a:pt x="1187" y="27"/>
                </a:lnTo>
                <a:cubicBezTo>
                  <a:pt x="1187" y="12"/>
                  <a:pt x="1175" y="0"/>
                  <a:pt x="1160" y="0"/>
                </a:cubicBezTo>
                <a:close/>
                <a:moveTo>
                  <a:pt x="331" y="134"/>
                </a:moveTo>
                <a:cubicBezTo>
                  <a:pt x="331" y="108"/>
                  <a:pt x="352" y="87"/>
                  <a:pt x="378" y="87"/>
                </a:cubicBezTo>
                <a:cubicBezTo>
                  <a:pt x="404" y="87"/>
                  <a:pt x="425" y="108"/>
                  <a:pt x="425" y="134"/>
                </a:cubicBezTo>
                <a:lnTo>
                  <a:pt x="425" y="860"/>
                </a:lnTo>
                <a:cubicBezTo>
                  <a:pt x="425" y="886"/>
                  <a:pt x="404" y="907"/>
                  <a:pt x="378" y="907"/>
                </a:cubicBezTo>
                <a:cubicBezTo>
                  <a:pt x="352" y="907"/>
                  <a:pt x="331" y="886"/>
                  <a:pt x="331" y="860"/>
                </a:cubicBezTo>
                <a:lnTo>
                  <a:pt x="331" y="134"/>
                </a:lnTo>
                <a:close/>
              </a:path>
            </a:pathLst>
          </a:custGeom>
          <a:solidFill>
            <a:srgbClr val="1F4E79"/>
          </a:solidFill>
          <a:ln>
            <a:noFill/>
          </a:ln>
          <a:effectLst>
            <a:reflection blurRad="6350" stA="50000" endA="275" endPos="40000" dist="101600" dir="5400000" sy="-100000" algn="bl" rotWithShape="0"/>
          </a:effectLst>
        </p:spPr>
      </p:sp>
      <p:sp>
        <p:nvSpPr>
          <p:cNvPr id="6" name="文本框 3">
            <a:extLst>
              <a:ext uri="{FF2B5EF4-FFF2-40B4-BE49-F238E27FC236}">
                <a16:creationId xmlns:a16="http://schemas.microsoft.com/office/drawing/2014/main" id="{BFD45FD7-4020-4008-9C35-75EFB9A72B99}"/>
              </a:ext>
            </a:extLst>
          </p:cNvPr>
          <p:cNvSpPr txBox="1"/>
          <p:nvPr/>
        </p:nvSpPr>
        <p:spPr>
          <a:xfrm>
            <a:off x="269266" y="6198672"/>
            <a:ext cx="6185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zh-CN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Convolutional Neural Network Network</a:t>
            </a:r>
            <a:endParaRPr kumimoji="0" lang="zh-CN" altLang="en-US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229962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DF970D0F-A9B0-461B-8938-63FC356A66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7053" y="570462"/>
            <a:ext cx="5775243" cy="5707499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82198DC3-DD30-41F9-AFED-47EDD186E8E9}"/>
              </a:ext>
            </a:extLst>
          </p:cNvPr>
          <p:cNvSpPr txBox="1"/>
          <p:nvPr/>
        </p:nvSpPr>
        <p:spPr>
          <a:xfrm>
            <a:off x="416507" y="3002727"/>
            <a:ext cx="622366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4400" b="1" dirty="0">
                <a:solidFill>
                  <a:srgbClr val="1F4E79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Fully Connected layer</a:t>
            </a:r>
            <a:endParaRPr kumimoji="0" lang="zh-CN" altLang="en-US" sz="4400" b="1" i="0" u="none" strike="noStrike" kern="1200" cap="none" spc="0" normalizeH="0" baseline="0" noProof="0" dirty="0">
              <a:ln>
                <a:noFill/>
              </a:ln>
              <a:solidFill>
                <a:srgbClr val="1F4E79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sp>
        <p:nvSpPr>
          <p:cNvPr id="5" name="book-closed-tool_59175">
            <a:extLst>
              <a:ext uri="{FF2B5EF4-FFF2-40B4-BE49-F238E27FC236}">
                <a16:creationId xmlns:a16="http://schemas.microsoft.com/office/drawing/2014/main" id="{D860CA74-A012-453D-87B8-6C5016BF491A}"/>
              </a:ext>
            </a:extLst>
          </p:cNvPr>
          <p:cNvSpPr>
            <a:spLocks noChangeAspect="1"/>
          </p:cNvSpPr>
          <p:nvPr/>
        </p:nvSpPr>
        <p:spPr bwMode="auto">
          <a:xfrm>
            <a:off x="11303136" y="5888809"/>
            <a:ext cx="619598" cy="679195"/>
          </a:xfrm>
          <a:custGeom>
            <a:avLst/>
            <a:gdLst>
              <a:gd name="T0" fmla="*/ 1160 w 1187"/>
              <a:gd name="T1" fmla="*/ 0 h 1303"/>
              <a:gd name="T2" fmla="*/ 1098 w 1187"/>
              <a:gd name="T3" fmla="*/ 0 h 1303"/>
              <a:gd name="T4" fmla="*/ 1071 w 1187"/>
              <a:gd name="T5" fmla="*/ 27 h 1303"/>
              <a:gd name="T6" fmla="*/ 1071 w 1187"/>
              <a:gd name="T7" fmla="*/ 1187 h 1303"/>
              <a:gd name="T8" fmla="*/ 342 w 1187"/>
              <a:gd name="T9" fmla="*/ 1187 h 1303"/>
              <a:gd name="T10" fmla="*/ 246 w 1187"/>
              <a:gd name="T11" fmla="*/ 1091 h 1303"/>
              <a:gd name="T12" fmla="*/ 342 w 1187"/>
              <a:gd name="T13" fmla="*/ 994 h 1303"/>
              <a:gd name="T14" fmla="*/ 911 w 1187"/>
              <a:gd name="T15" fmla="*/ 994 h 1303"/>
              <a:gd name="T16" fmla="*/ 938 w 1187"/>
              <a:gd name="T17" fmla="*/ 968 h 1303"/>
              <a:gd name="T18" fmla="*/ 938 w 1187"/>
              <a:gd name="T19" fmla="*/ 27 h 1303"/>
              <a:gd name="T20" fmla="*/ 911 w 1187"/>
              <a:gd name="T21" fmla="*/ 0 h 1303"/>
              <a:gd name="T22" fmla="*/ 306 w 1187"/>
              <a:gd name="T23" fmla="*/ 0 h 1303"/>
              <a:gd name="T24" fmla="*/ 0 w 1187"/>
              <a:gd name="T25" fmla="*/ 306 h 1303"/>
              <a:gd name="T26" fmla="*/ 0 w 1187"/>
              <a:gd name="T27" fmla="*/ 996 h 1303"/>
              <a:gd name="T28" fmla="*/ 307 w 1187"/>
              <a:gd name="T29" fmla="*/ 1303 h 1303"/>
              <a:gd name="T30" fmla="*/ 1160 w 1187"/>
              <a:gd name="T31" fmla="*/ 1303 h 1303"/>
              <a:gd name="T32" fmla="*/ 1187 w 1187"/>
              <a:gd name="T33" fmla="*/ 1276 h 1303"/>
              <a:gd name="T34" fmla="*/ 1187 w 1187"/>
              <a:gd name="T35" fmla="*/ 27 h 1303"/>
              <a:gd name="T36" fmla="*/ 1160 w 1187"/>
              <a:gd name="T37" fmla="*/ 0 h 1303"/>
              <a:gd name="T38" fmla="*/ 331 w 1187"/>
              <a:gd name="T39" fmla="*/ 134 h 1303"/>
              <a:gd name="T40" fmla="*/ 378 w 1187"/>
              <a:gd name="T41" fmla="*/ 87 h 1303"/>
              <a:gd name="T42" fmla="*/ 425 w 1187"/>
              <a:gd name="T43" fmla="*/ 134 h 1303"/>
              <a:gd name="T44" fmla="*/ 425 w 1187"/>
              <a:gd name="T45" fmla="*/ 860 h 1303"/>
              <a:gd name="T46" fmla="*/ 378 w 1187"/>
              <a:gd name="T47" fmla="*/ 907 h 1303"/>
              <a:gd name="T48" fmla="*/ 331 w 1187"/>
              <a:gd name="T49" fmla="*/ 860 h 1303"/>
              <a:gd name="T50" fmla="*/ 331 w 1187"/>
              <a:gd name="T51" fmla="*/ 134 h 13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187" h="1303">
                <a:moveTo>
                  <a:pt x="1160" y="0"/>
                </a:moveTo>
                <a:lnTo>
                  <a:pt x="1098" y="0"/>
                </a:lnTo>
                <a:cubicBezTo>
                  <a:pt x="1083" y="0"/>
                  <a:pt x="1071" y="12"/>
                  <a:pt x="1071" y="27"/>
                </a:cubicBezTo>
                <a:lnTo>
                  <a:pt x="1071" y="1187"/>
                </a:lnTo>
                <a:lnTo>
                  <a:pt x="342" y="1187"/>
                </a:lnTo>
                <a:cubicBezTo>
                  <a:pt x="289" y="1187"/>
                  <a:pt x="246" y="1144"/>
                  <a:pt x="246" y="1091"/>
                </a:cubicBezTo>
                <a:cubicBezTo>
                  <a:pt x="246" y="1037"/>
                  <a:pt x="289" y="994"/>
                  <a:pt x="342" y="994"/>
                </a:cubicBezTo>
                <a:lnTo>
                  <a:pt x="911" y="994"/>
                </a:lnTo>
                <a:cubicBezTo>
                  <a:pt x="926" y="994"/>
                  <a:pt x="938" y="982"/>
                  <a:pt x="938" y="968"/>
                </a:cubicBezTo>
                <a:lnTo>
                  <a:pt x="938" y="27"/>
                </a:lnTo>
                <a:cubicBezTo>
                  <a:pt x="938" y="12"/>
                  <a:pt x="926" y="0"/>
                  <a:pt x="911" y="0"/>
                </a:cubicBezTo>
                <a:lnTo>
                  <a:pt x="306" y="0"/>
                </a:lnTo>
                <a:cubicBezTo>
                  <a:pt x="138" y="0"/>
                  <a:pt x="0" y="137"/>
                  <a:pt x="0" y="306"/>
                </a:cubicBezTo>
                <a:lnTo>
                  <a:pt x="0" y="996"/>
                </a:lnTo>
                <a:cubicBezTo>
                  <a:pt x="0" y="1165"/>
                  <a:pt x="138" y="1303"/>
                  <a:pt x="307" y="1303"/>
                </a:cubicBezTo>
                <a:lnTo>
                  <a:pt x="1160" y="1303"/>
                </a:lnTo>
                <a:cubicBezTo>
                  <a:pt x="1175" y="1303"/>
                  <a:pt x="1187" y="1291"/>
                  <a:pt x="1187" y="1276"/>
                </a:cubicBezTo>
                <a:lnTo>
                  <a:pt x="1187" y="27"/>
                </a:lnTo>
                <a:cubicBezTo>
                  <a:pt x="1187" y="12"/>
                  <a:pt x="1175" y="0"/>
                  <a:pt x="1160" y="0"/>
                </a:cubicBezTo>
                <a:close/>
                <a:moveTo>
                  <a:pt x="331" y="134"/>
                </a:moveTo>
                <a:cubicBezTo>
                  <a:pt x="331" y="108"/>
                  <a:pt x="352" y="87"/>
                  <a:pt x="378" y="87"/>
                </a:cubicBezTo>
                <a:cubicBezTo>
                  <a:pt x="404" y="87"/>
                  <a:pt x="425" y="108"/>
                  <a:pt x="425" y="134"/>
                </a:cubicBezTo>
                <a:lnTo>
                  <a:pt x="425" y="860"/>
                </a:lnTo>
                <a:cubicBezTo>
                  <a:pt x="425" y="886"/>
                  <a:pt x="404" y="907"/>
                  <a:pt x="378" y="907"/>
                </a:cubicBezTo>
                <a:cubicBezTo>
                  <a:pt x="352" y="907"/>
                  <a:pt x="331" y="886"/>
                  <a:pt x="331" y="860"/>
                </a:cubicBezTo>
                <a:lnTo>
                  <a:pt x="331" y="134"/>
                </a:lnTo>
                <a:close/>
              </a:path>
            </a:pathLst>
          </a:custGeom>
          <a:solidFill>
            <a:srgbClr val="1F4E79"/>
          </a:solidFill>
          <a:ln>
            <a:noFill/>
          </a:ln>
          <a:effectLst>
            <a:reflection blurRad="6350" stA="50000" endA="275" endPos="40000" dist="101600" dir="5400000" sy="-100000" algn="bl" rotWithShape="0"/>
          </a:effectLst>
        </p:spPr>
      </p:sp>
      <p:sp>
        <p:nvSpPr>
          <p:cNvPr id="6" name="文本框 3">
            <a:extLst>
              <a:ext uri="{FF2B5EF4-FFF2-40B4-BE49-F238E27FC236}">
                <a16:creationId xmlns:a16="http://schemas.microsoft.com/office/drawing/2014/main" id="{C3088026-868A-4E1F-99E5-CAC24947294B}"/>
              </a:ext>
            </a:extLst>
          </p:cNvPr>
          <p:cNvSpPr txBox="1"/>
          <p:nvPr/>
        </p:nvSpPr>
        <p:spPr>
          <a:xfrm>
            <a:off x="269266" y="6198672"/>
            <a:ext cx="6185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zh-CN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Convolutional Neural Network Network</a:t>
            </a:r>
            <a:endParaRPr kumimoji="0" lang="zh-CN" altLang="en-US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7" name="Slide Zoom 6">
                <a:extLst>
                  <a:ext uri="{FF2B5EF4-FFF2-40B4-BE49-F238E27FC236}">
                    <a16:creationId xmlns:a16="http://schemas.microsoft.com/office/drawing/2014/main" id="{A667CAFC-3A44-4D34-B927-674BDBD76C2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78927564"/>
                  </p:ext>
                </p:extLst>
              </p:nvPr>
            </p:nvGraphicFramePr>
            <p:xfrm rot="5400000">
              <a:off x="11468454" y="6058418"/>
              <a:ext cx="364455" cy="205006"/>
            </p:xfrm>
            <a:graphic>
              <a:graphicData uri="http://schemas.microsoft.com/office/powerpoint/2016/slidezoom">
                <pslz:sldZm>
                  <pslz:sldZmObj sldId="302" cId="3924476188">
                    <pslz:zmPr id="{10C91733-F3C5-4BEF-9C1A-0B0E9E62F726}" returnToParent="0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 rot="5400000">
                          <a:off x="0" y="0"/>
                          <a:ext cx="364455" cy="205006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7" name="Slide Zoom 6">
                <a:extLst>
                  <a:ext uri="{FF2B5EF4-FFF2-40B4-BE49-F238E27FC236}">
                    <a16:creationId xmlns:a16="http://schemas.microsoft.com/office/drawing/2014/main" id="{A667CAFC-3A44-4D34-B927-674BDBD76C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5400000">
                <a:off x="11468454" y="6058418"/>
                <a:ext cx="364455" cy="205006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756443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4E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3">
            <a:extLst>
              <a:ext uri="{FF2B5EF4-FFF2-40B4-BE49-F238E27FC236}">
                <a16:creationId xmlns:a16="http://schemas.microsoft.com/office/drawing/2014/main" id="{3E4D78DB-02D3-4807-A567-8E337CB33EE1}"/>
              </a:ext>
            </a:extLst>
          </p:cNvPr>
          <p:cNvSpPr txBox="1"/>
          <p:nvPr/>
        </p:nvSpPr>
        <p:spPr>
          <a:xfrm>
            <a:off x="349880" y="2866725"/>
            <a:ext cx="10515599" cy="93268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20000"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en-US" altLang="zh-CN" sz="5500" b="1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Relu</a:t>
            </a:r>
            <a:r>
              <a:rPr lang="en-US" altLang="zh-CN" sz="5500" b="1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Activation</a:t>
            </a:r>
            <a:r>
              <a:rPr lang="en-US" b="1" dirty="0">
                <a:solidFill>
                  <a:schemeClr val="bg1"/>
                </a:solidFill>
              </a:rPr>
              <a:t> </a:t>
            </a:r>
          </a:p>
          <a:p>
            <a:pPr lvl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en-US" sz="2400" b="1" dirty="0">
                <a:solidFill>
                  <a:schemeClr val="bg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Rectified linear unit</a:t>
            </a:r>
            <a:endParaRPr lang="en-US" altLang="zh-CN" sz="2400" b="1" dirty="0">
              <a:solidFill>
                <a:schemeClr val="bg2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1D232B-47D4-4B4B-841F-CF6F1A6710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1156" y="1208627"/>
            <a:ext cx="6343922" cy="444074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8" name="Slide Zoom 7">
                <a:extLst>
                  <a:ext uri="{FF2B5EF4-FFF2-40B4-BE49-F238E27FC236}">
                    <a16:creationId xmlns:a16="http://schemas.microsoft.com/office/drawing/2014/main" id="{12173AFE-7C0E-4917-8BBC-9BDB9358E07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52155043"/>
                  </p:ext>
                </p:extLst>
              </p:nvPr>
            </p:nvGraphicFramePr>
            <p:xfrm rot="18688060">
              <a:off x="10303498" y="4100659"/>
              <a:ext cx="229387" cy="129030"/>
            </p:xfrm>
            <a:graphic>
              <a:graphicData uri="http://schemas.microsoft.com/office/powerpoint/2016/slidezoom">
                <pslz:sldZm>
                  <pslz:sldZmObj sldId="309" cId="1484617505">
                    <pslz:zmPr id="{180B21A8-F41C-4866-9184-2C53612337E6}" returnToParent="0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 rot="18688060">
                          <a:off x="0" y="0"/>
                          <a:ext cx="229387" cy="12903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8" name="Slide Zoom 7">
                <a:extLst>
                  <a:ext uri="{FF2B5EF4-FFF2-40B4-BE49-F238E27FC236}">
                    <a16:creationId xmlns:a16="http://schemas.microsoft.com/office/drawing/2014/main" id="{12173AFE-7C0E-4917-8BBC-9BDB9358E07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18688060">
                <a:off x="10303498" y="4100659"/>
                <a:ext cx="229387" cy="12903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244761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726</Words>
  <Application>Microsoft Office PowerPoint</Application>
  <PresentationFormat>Widescreen</PresentationFormat>
  <Paragraphs>92</Paragraphs>
  <Slides>26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26</vt:i4>
      </vt:variant>
    </vt:vector>
  </HeadingPairs>
  <TitlesOfParts>
    <vt:vector size="38" baseType="lpstr">
      <vt:lpstr>-apple-system</vt:lpstr>
      <vt:lpstr>微软雅黑 Light</vt:lpstr>
      <vt:lpstr>等线</vt:lpstr>
      <vt:lpstr>等线 Light</vt:lpstr>
      <vt:lpstr>Arial</vt:lpstr>
      <vt:lpstr>Calibri</vt:lpstr>
      <vt:lpstr>Calibri Light</vt:lpstr>
      <vt:lpstr>Cambria Math</vt:lpstr>
      <vt:lpstr>Ink Free</vt:lpstr>
      <vt:lpstr>Times New Roman</vt:lpstr>
      <vt:lpstr>Office Theme</vt:lpstr>
      <vt:lpstr>Office 主题​​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zeyu Liu</dc:creator>
  <cp:lastModifiedBy>zeyu Liu</cp:lastModifiedBy>
  <cp:revision>1</cp:revision>
  <dcterms:created xsi:type="dcterms:W3CDTF">2019-12-17T09:27:08Z</dcterms:created>
  <dcterms:modified xsi:type="dcterms:W3CDTF">2019-12-17T22:15:23Z</dcterms:modified>
</cp:coreProperties>
</file>